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39" r:id="rId1"/>
    <p:sldMasterId id="2147483740" r:id="rId2"/>
    <p:sldMasterId id="2147483741" r:id="rId3"/>
  </p:sldMasterIdLst>
  <p:notesMasterIdLst>
    <p:notesMasterId r:id="rId10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Lst>
  <p:sldSz cx="9144000" cy="5143500" type="screen16x9"/>
  <p:notesSz cx="6858000" cy="9144000"/>
  <p:embeddedFontLst>
    <p:embeddedFont>
      <p:font typeface="Calibri" panose="020F0502020204030204" pitchFamily="34" charset="0"/>
      <p:regular r:id="rId104"/>
      <p:bold r:id="rId105"/>
      <p:italic r:id="rId106"/>
      <p:boldItalic r:id="rId107"/>
    </p:embeddedFont>
    <p:embeddedFont>
      <p:font typeface="Caveat" panose="020B0604020202020204" charset="0"/>
      <p:regular r:id="rId108"/>
      <p:bold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B3055B-8F28-46C9-8A48-466A0BD19B67}">
  <a:tblStyle styleId="{0DB3055B-8F28-46C9-8A48-466A0BD19B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6"/>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font" Target="fonts/font4.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notesMaster" Target="notesMasters/notesMaster1.xml"/><Relationship Id="rId108" Type="http://schemas.openxmlformats.org/officeDocument/2006/relationships/font" Target="fonts/font5.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6.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font" Target="fonts/font1.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font" Target="fonts/font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vid.cdc.gov/covid-data-tracker/#county-view"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il.google.com/mail/u/0/#inbox/WhctKKWxTCSShGJrnDpTzDKCmQTHhjwJgBCQrXLzmdPBkbrHCNLTflgqHhLRDTkpCnCZMVQ?projector=1&amp;messagePartId=0.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isposal.gsa.gov"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www.facebook.com/GSARealProperty" TargetMode="External"/><Relationship Id="rId5" Type="http://schemas.openxmlformats.org/officeDocument/2006/relationships/hyperlink" Target="https://disposal.gsa.gov/s/FAA" TargetMode="External"/><Relationship Id="rId4" Type="http://schemas.openxmlformats.org/officeDocument/2006/relationships/hyperlink" Target="https://realestatesales.gov"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docs.google.com/forms/d/e/1FAIpQLScgOVajABoR7EhjnecbWH7Lx9msDhTmewJ2skVSbd0-pi-oLQ/viewform"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2ddc1a1a8c_3_8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2ddc1a1a8c_3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e470fb2b9f_0_1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6" name="Google Shape;976;ge470fb2b9f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Michael Franzese</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e470fb2b9f_0_2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ge470fb2b9f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Michael Franzese</a:t>
            </a:r>
            <a:endParaRPr>
              <a:solidFill>
                <a:schemeClr val="dk1"/>
              </a:solidFill>
            </a:endParaRPr>
          </a:p>
          <a:p>
            <a:pPr marL="0" marR="139700" lvl="0" indent="0" algn="l" rtl="0">
              <a:spcBef>
                <a:spcPts val="0"/>
              </a:spcBef>
              <a:spcAft>
                <a:spcPts val="0"/>
              </a:spcAft>
              <a:buClr>
                <a:schemeClr val="dk1"/>
              </a:buClr>
              <a:buSzPts val="1100"/>
              <a:buFont typeface="Arial"/>
              <a:buNone/>
            </a:pPr>
            <a:r>
              <a:rPr lang="en" sz="1000">
                <a:solidFill>
                  <a:schemeClr val="dk1"/>
                </a:solidFill>
              </a:rPr>
              <a:t>New guidance 7/28/21 - placeholder - included in communications on this slide and on the Return to Facilities slide under Preparation: </a:t>
            </a:r>
            <a:endParaRPr sz="1000">
              <a:solidFill>
                <a:schemeClr val="dk1"/>
              </a:solidFill>
            </a:endParaRPr>
          </a:p>
          <a:p>
            <a:pPr marL="457200" marR="139700" lvl="0" indent="0" algn="l" rtl="0">
              <a:spcBef>
                <a:spcPts val="0"/>
              </a:spcBef>
              <a:spcAft>
                <a:spcPts val="0"/>
              </a:spcAft>
              <a:buClr>
                <a:schemeClr val="dk1"/>
              </a:buClr>
              <a:buSzPts val="1100"/>
              <a:buFont typeface="Arial"/>
              <a:buNone/>
            </a:pPr>
            <a:r>
              <a:rPr lang="en" sz="1000">
                <a:solidFill>
                  <a:schemeClr val="dk1"/>
                </a:solidFill>
              </a:rPr>
              <a:t>To maximize protection from the Delta variant and prevent possibly spreading it to others, wear a mask indoors in public if you are in an area </a:t>
            </a:r>
            <a:r>
              <a:rPr lang="en" sz="1000" u="sng">
                <a:solidFill>
                  <a:schemeClr val="dk1"/>
                </a:solidFill>
                <a:hlinkClick r:id="rId3">
                  <a:extLst>
                    <a:ext uri="{A12FA001-AC4F-418D-AE19-62706E023703}">
                      <ahyp:hlinkClr xmlns:ahyp="http://schemas.microsoft.com/office/drawing/2018/hyperlinkcolor" val="tx"/>
                    </a:ext>
                  </a:extLst>
                </a:hlinkClick>
              </a:rPr>
              <a:t>of substantial or high transmission</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727857bef_0_1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e727857be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Michael Franzese</a:t>
            </a:r>
            <a:endParaRPr/>
          </a:p>
          <a:p>
            <a:pPr marL="0" lvl="0" indent="0" algn="l" rtl="0">
              <a:spcBef>
                <a:spcPts val="0"/>
              </a:spcBef>
              <a:spcAft>
                <a:spcPts val="0"/>
              </a:spcAft>
              <a:buNone/>
            </a:pPr>
            <a:endParaRPr/>
          </a:p>
          <a:p>
            <a:pPr marL="0" lvl="0" indent="0" algn="l" rtl="0">
              <a:spcBef>
                <a:spcPts val="0"/>
              </a:spcBef>
              <a:spcAft>
                <a:spcPts val="0"/>
              </a:spcAft>
              <a:buNone/>
            </a:pPr>
            <a:r>
              <a:rPr lang="en"/>
              <a:t>signage/mask samples later in presentation</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e470fb2b9f_0_3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0" name="Google Shape;1000;ge470fb2b9f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Michael Franzese</a:t>
            </a:r>
            <a:endParaRPr>
              <a:solidFill>
                <a:schemeClr val="dk1"/>
              </a:solidFill>
            </a:endParaRPr>
          </a:p>
          <a:p>
            <a:pPr marL="0" lvl="0" indent="0" algn="l" rtl="0">
              <a:lnSpc>
                <a:spcPct val="100000"/>
              </a:lnSpc>
              <a:spcBef>
                <a:spcPts val="0"/>
              </a:spcBef>
              <a:spcAft>
                <a:spcPts val="0"/>
              </a:spcAft>
              <a:buSzPts val="1100"/>
              <a:buNone/>
            </a:pPr>
            <a:r>
              <a:rPr lang="en"/>
              <a:t>Tracked Regionally March 2020 - September 2020, then nationally using the Executive Dashboard</a:t>
            </a:r>
            <a:endParaRPr/>
          </a:p>
          <a:p>
            <a:pPr marL="0" lvl="0" indent="0" algn="l" rtl="0">
              <a:lnSpc>
                <a:spcPct val="100000"/>
              </a:lnSpc>
              <a:spcBef>
                <a:spcPts val="0"/>
              </a:spcBef>
              <a:spcAft>
                <a:spcPts val="0"/>
              </a:spcAft>
              <a:buSzPts val="1100"/>
              <a:buNone/>
            </a:pPr>
            <a:r>
              <a:rPr lang="en"/>
              <a:t>Note: tracking for # of days to resolution began 10/1/20</a:t>
            </a:r>
            <a:endParaRPr/>
          </a:p>
          <a:p>
            <a:pPr marL="0" lvl="0" indent="0" algn="l" rtl="0">
              <a:lnSpc>
                <a:spcPct val="100000"/>
              </a:lnSpc>
              <a:spcBef>
                <a:spcPts val="0"/>
              </a:spcBef>
              <a:spcAft>
                <a:spcPts val="0"/>
              </a:spcAft>
              <a:buSzPts val="1100"/>
              <a:buNone/>
            </a:pPr>
            <a:r>
              <a:rPr lang="en"/>
              <a:t>-”Incidents” - report of someone physically present in the workplace who tested positive for COVID-19</a:t>
            </a:r>
            <a:endParaRPr/>
          </a:p>
          <a:p>
            <a:pPr marL="0" lvl="0" indent="0" algn="l" rtl="0">
              <a:lnSpc>
                <a:spcPct val="100000"/>
              </a:lnSpc>
              <a:spcBef>
                <a:spcPts val="0"/>
              </a:spcBef>
              <a:spcAft>
                <a:spcPts val="0"/>
              </a:spcAft>
              <a:buSzPts val="1100"/>
              <a:buNone/>
            </a:pPr>
            <a:r>
              <a:rPr lang="en"/>
              <a:t>-”resolved” - Property Manager has the custodial crew clean &amp; disinfect the area where the incident was reported.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e470fb2b9f_0_4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7" name="Google Shape;1007;ge470fb2b9f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Michael Franzese</a:t>
            </a:r>
            <a:endParaRPr>
              <a:solidFill>
                <a:schemeClr val="dk1"/>
              </a:solidFill>
            </a:endParaRPr>
          </a:p>
          <a:p>
            <a:pPr marL="0" lvl="0" indent="0" algn="l" rtl="0">
              <a:lnSpc>
                <a:spcPct val="100000"/>
              </a:lnSpc>
              <a:spcBef>
                <a:spcPts val="0"/>
              </a:spcBef>
              <a:spcAft>
                <a:spcPts val="0"/>
              </a:spcAft>
              <a:buSzPts val="1100"/>
              <a:buNone/>
            </a:pPr>
            <a:r>
              <a:rPr lang="en"/>
              <a:t>Outside air maximized - 2 hrs before and 2 hrs after</a:t>
            </a:r>
            <a:endParaRPr/>
          </a:p>
          <a:p>
            <a:pPr marL="0" lvl="0" indent="0" algn="l" rtl="0">
              <a:lnSpc>
                <a:spcPct val="100000"/>
              </a:lnSpc>
              <a:spcBef>
                <a:spcPts val="0"/>
              </a:spcBef>
              <a:spcAft>
                <a:spcPts val="0"/>
              </a:spcAft>
              <a:buSzPts val="1100"/>
              <a:buNone/>
            </a:pPr>
            <a:r>
              <a:rPr lang="en"/>
              <a:t>Goal is for balanced temperature; understand not ideal for everyone comfort-wise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e470fb2b9f_0_5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6" name="Google Shape;1016;ge470fb2b9f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Michael Franzese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e470fb2b9f_0_6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8" name="Google Shape;1028;ge470fb2b9f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Michael Franzese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e778b6b835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e778b6b8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Michael Franzese</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e470fb2b9f_0_8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e470fb2b9f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e727857bef_0_9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e727857bef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2f5fa353d1_1_20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2f5fa353d1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a:t>
            </a:r>
            <a:r>
              <a:rPr lang="en" b="1"/>
              <a:t> Agenda Option 3. </a:t>
            </a:r>
            <a:r>
              <a:rPr lang="en"/>
              <a:t>This is an option for how you can structure an agenda. This layout might work best when you need to also highlight speaker names or start times along the right side. Add rows of text if you need more sections, or remove excess lines and evenly space out the remaining rows.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e470fb2b9f_0_9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e470fb2b9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e75f590b8c_0_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e75f590b8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 </a:t>
            </a:r>
            <a:r>
              <a:rPr lang="en" b="1"/>
              <a:t>Divider</a:t>
            </a:r>
            <a:r>
              <a:rPr lang="en"/>
              <a:t>. Use dividers to visually cue your audience that you’re changing sections or topics within a presentation.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e470fb2b9f_0_11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5" name="Google Shape;1085;ge470fb2b9f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Danielle Piantedosi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e470fb2b9f_0_13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ge470fb2b9f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000"/>
              <a:t>Danielle Piantedosi or Shayne Doherty for Michael Strobel - Leasing</a:t>
            </a:r>
            <a:endParaRPr sz="1000"/>
          </a:p>
          <a:p>
            <a:pPr marL="0" lvl="0" indent="0" algn="l" rtl="0">
              <a:lnSpc>
                <a:spcPct val="115000"/>
              </a:lnSpc>
              <a:spcBef>
                <a:spcPts val="0"/>
              </a:spcBef>
              <a:spcAft>
                <a:spcPts val="0"/>
              </a:spcAft>
              <a:buSzPts val="1100"/>
              <a:buNone/>
            </a:pPr>
            <a:r>
              <a:rPr lang="en" sz="1000"/>
              <a:t>Notifications generally included in the communications slide (#6); keep for Leasing-specific?</a:t>
            </a:r>
            <a:endParaRPr sz="1000"/>
          </a:p>
          <a:p>
            <a:pPr marL="0" lvl="0" indent="0" algn="l" rtl="0">
              <a:spcBef>
                <a:spcPts val="1000"/>
              </a:spcBef>
              <a:spcAft>
                <a:spcPts val="0"/>
              </a:spcAft>
              <a:buSzPts val="1100"/>
              <a:buNone/>
            </a:pPr>
            <a:r>
              <a:rPr lang="en" sz="1000">
                <a:solidFill>
                  <a:srgbClr val="1B1B1B"/>
                </a:solidFill>
              </a:rPr>
              <a:t>Lessor notification Link is to a Google Drive doc (pdf); access issue for clients as resource. Pull up during presentation? Remove reference? </a:t>
            </a:r>
            <a:endParaRPr sz="1000"/>
          </a:p>
          <a:p>
            <a:pPr marL="0" lvl="0" indent="0" algn="l" rtl="0">
              <a:lnSpc>
                <a:spcPct val="115000"/>
              </a:lnSpc>
              <a:spcBef>
                <a:spcPts val="1000"/>
              </a:spcBef>
              <a:spcAft>
                <a:spcPts val="0"/>
              </a:spcAft>
              <a:buSzPts val="1100"/>
              <a:buNone/>
            </a:pPr>
            <a:r>
              <a:rPr lang="en" sz="1000"/>
              <a:t>If located in gsa.gov; convert and put on resource page?</a:t>
            </a:r>
            <a:endParaRPr sz="1000"/>
          </a:p>
          <a:p>
            <a:pPr marL="0" lvl="0" indent="0" algn="l" rtl="0">
              <a:lnSpc>
                <a:spcPct val="115000"/>
              </a:lnSpc>
              <a:spcBef>
                <a:spcPts val="0"/>
              </a:spcBef>
              <a:spcAft>
                <a:spcPts val="0"/>
              </a:spcAft>
              <a:buClr>
                <a:schemeClr val="dk1"/>
              </a:buClr>
              <a:buSzPts val="1100"/>
              <a:buFont typeface="Arial"/>
              <a:buNone/>
            </a:pPr>
            <a:r>
              <a:rPr lang="en" sz="1000" u="sng">
                <a:solidFill>
                  <a:srgbClr val="212121"/>
                </a:solidFill>
                <a:highlight>
                  <a:srgbClr val="4DD0E1"/>
                </a:highlight>
                <a:hlinkClick r:id="rId3">
                  <a:extLst>
                    <a:ext uri="{A12FA001-AC4F-418D-AE19-62706E023703}">
                      <ahyp:hlinkClr xmlns:ahyp="http://schemas.microsoft.com/office/drawing/2018/hyperlinkcolor" val="tx"/>
                    </a:ext>
                  </a:extLst>
                </a:hlinkClick>
              </a:rPr>
              <a:t>https://mail.google.com/mail/u/0/#inbox/WhctKKWxTCSShGJrnDpTzDKCmQTHhjwJgBCQrXLzmdPBkbrHCNLTflgqHhLRDTkpCnCZMVQ?projector=1&amp;messagePartId=0.1</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e727857bef_0_4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e727857bef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Danielle Piantedosi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e727857bef_0_8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e727857be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Danielle Piantedosi or Shayne Doherty for Michael Strobel - Leasing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e75f590b8c_0_2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e75f590b8c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 </a:t>
            </a:r>
            <a:r>
              <a:rPr lang="en" b="1"/>
              <a:t>Divider</a:t>
            </a:r>
            <a:r>
              <a:rPr lang="en"/>
              <a:t>. Use dividers to visually cue your audience that you’re changing sections or topics within a presentation.</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e470fb2b9f_0_14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3" name="Google Shape;1133;ge470fb2b9f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Chris Giunta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e470fb2b9f_0_15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5" name="Google Shape;1145;ge470fb2b9f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Michael Franzese - if keep, general reference to the the team?</a:t>
            </a:r>
            <a:endParaRPr>
              <a:solidFill>
                <a:schemeClr val="dk1"/>
              </a:solidFill>
            </a:endParaRPr>
          </a:p>
          <a:p>
            <a:pPr marL="0" lvl="0" indent="0" algn="l" rtl="0">
              <a:lnSpc>
                <a:spcPct val="100000"/>
              </a:lnSpc>
              <a:spcBef>
                <a:spcPts val="0"/>
              </a:spcBef>
              <a:spcAft>
                <a:spcPts val="0"/>
              </a:spcAft>
              <a:buSzPts val="1100"/>
              <a:buNone/>
            </a:pPr>
            <a:r>
              <a:rPr lang="en"/>
              <a:t>Does Glenn want this slide? Any additions - titles correct?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e7a389f48f_0_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4" name="Google Shape;1154;ge7a389f48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Michael Franzese - if keep, general reference to the the team?</a:t>
            </a:r>
            <a:endParaRPr>
              <a:solidFill>
                <a:schemeClr val="dk1"/>
              </a:solidFill>
            </a:endParaRPr>
          </a:p>
          <a:p>
            <a:pPr marL="0" lvl="0" indent="0" algn="l" rtl="0">
              <a:lnSpc>
                <a:spcPct val="100000"/>
              </a:lnSpc>
              <a:spcBef>
                <a:spcPts val="0"/>
              </a:spcBef>
              <a:spcAft>
                <a:spcPts val="0"/>
              </a:spcAft>
              <a:buSzPts val="1100"/>
              <a:buNone/>
            </a:pPr>
            <a:r>
              <a:rPr lang="en"/>
              <a:t>Does Glenn want this slide? Any additions - titles correct?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71753c8d8d_2_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71753c8d8d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Housekeeping reminders - insert snippets of Q&amp;A Pod; reminder that audience is auto-muted - closed captioning feature, etc.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e470fb2b9f_0_16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2" name="Google Shape;1162;ge470fb2b9f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a:solidFill>
                  <a:schemeClr val="dk1"/>
                </a:solidFill>
              </a:rPr>
              <a:t>Michael Franzese </a:t>
            </a:r>
            <a:endParaRPr>
              <a:solidFill>
                <a:schemeClr val="dk1"/>
              </a:solidFill>
            </a:endParaRPr>
          </a:p>
          <a:p>
            <a:pPr marL="0" lvl="0" indent="0" algn="l" rtl="0">
              <a:spcBef>
                <a:spcPts val="0"/>
              </a:spcBef>
              <a:spcAft>
                <a:spcPts val="0"/>
              </a:spcAft>
              <a:buSzPts val="1100"/>
              <a:buNone/>
            </a:pPr>
            <a:r>
              <a:rPr lang="en">
                <a:solidFill>
                  <a:schemeClr val="dk1"/>
                </a:solidFill>
              </a:rPr>
              <a:t>Slide may be moved to comprehensive list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kept in PBS section, can refer to it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e727857ae7_0_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9" name="Google Shape;1169;ge727857ae7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e7f75eae2e_3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5" name="Google Shape;1175;ge7f75eae2e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e63a32596e_0_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ge63a32596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Agenda Option 1C. </a:t>
            </a:r>
            <a:r>
              <a:rPr lang="en"/>
              <a:t>This is a similar option for how you can structure an agenda, but with even less slots. Add or remove rows in SLIDE &gt; EDIT MASTER. Use the </a:t>
            </a:r>
            <a:r>
              <a:rPr lang="en" u="sng">
                <a:solidFill>
                  <a:schemeClr val="hlink"/>
                </a:solidFill>
                <a:hlinkClick r:id="rId3"/>
              </a:rPr>
              <a:t>Intake Form</a:t>
            </a:r>
            <a:r>
              <a:rPr lang="en"/>
              <a:t> to request support.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e63a32596e_0_1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4" name="Google Shape;1194;ge63a32596e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e63a32596e_0_2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3" name="Google Shape;1203;ge63a32596e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e63a32596e_0_3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3" name="Google Shape;1213;ge63a32596e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1000"/>
              </a:spcAft>
              <a:buClr>
                <a:schemeClr val="dk1"/>
              </a:buClr>
              <a:buSzPts val="1400"/>
              <a:buFont typeface="Calibri"/>
              <a:buChar char="●"/>
            </a:pPr>
            <a:r>
              <a:rPr lang="en" sz="1400">
                <a:solidFill>
                  <a:schemeClr val="dk1"/>
                </a:solidFill>
                <a:latin typeface="Calibri"/>
                <a:ea typeface="Calibri"/>
                <a:cs typeface="Calibri"/>
                <a:sym typeface="Calibri"/>
              </a:rPr>
              <a:t>These services must adapt and expand to support the evolution of work over time</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e63a32596e_0_4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3" name="Google Shape;1223;ge63a32596e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GSA has begun to develop an expanded suite of services</a:t>
            </a:r>
            <a:endParaRPr b="1" i="1"/>
          </a:p>
          <a:p>
            <a:pPr marL="0" lvl="0" indent="0" algn="l" rtl="0">
              <a:lnSpc>
                <a:spcPct val="100000"/>
              </a:lnSpc>
              <a:spcBef>
                <a:spcPts val="0"/>
              </a:spcBef>
              <a:spcAft>
                <a:spcPts val="0"/>
              </a:spcAft>
              <a:buSzPts val="1100"/>
              <a:buNone/>
            </a:pPr>
            <a:endParaRPr b="1" i="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e63a32596e_0_4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1" name="Google Shape;1231;ge63a32596e_0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Lists/set of points on a single slide, numbered</a:t>
            </a:r>
            <a:r>
              <a:rPr lang="en"/>
              <a:t>. This is for when you want to highlight a list or set of items without visuals. Be brief and to the point; don’t overwhelm your audience with text. If you need additional boxes in your list, work with the </a:t>
            </a:r>
            <a:r>
              <a:rPr lang="en" i="1"/>
              <a:t>ME Content Management Team</a:t>
            </a:r>
            <a:r>
              <a:rPr lang="en"/>
              <a:t>. Use the </a:t>
            </a:r>
            <a:r>
              <a:rPr lang="en" u="sng">
                <a:solidFill>
                  <a:schemeClr val="hlink"/>
                </a:solidFill>
                <a:hlinkClick r:id="rId3"/>
              </a:rPr>
              <a:t>Intake Form</a:t>
            </a:r>
            <a:r>
              <a:rPr lang="en"/>
              <a:t> to request support.</a:t>
            </a:r>
            <a:br>
              <a:rPr lang="en"/>
            </a:b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e63a32596e_0_5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0" name="Google Shape;1240;ge63a32596e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e6178f8dbe_3_117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e6178f8dbe_3_1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63a32596e_0_6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8" name="Google Shape;1248;ge63a32596e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e63a32596e_0_7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6" name="Google Shape;1256;ge63a32596e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100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Engages your entire organization using a variety of diagnostic research tools to create tailored workplace strategies</a:t>
            </a:r>
            <a:endParaRPr sz="1400">
              <a:solidFill>
                <a:schemeClr val="dk1"/>
              </a:solidFill>
              <a:latin typeface="Calibri"/>
              <a:ea typeface="Calibri"/>
              <a:cs typeface="Calibri"/>
              <a:sym typeface="Calibri"/>
            </a:endParaRPr>
          </a:p>
          <a:p>
            <a:pPr marL="457200" lvl="0" indent="-317500" algn="l" rtl="0">
              <a:lnSpc>
                <a:spcPct val="115000"/>
              </a:lnSpc>
              <a:spcBef>
                <a:spcPts val="100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Begins at strategic requirements and informs the phases of requirements development, project initiation and project planning </a:t>
            </a:r>
            <a:endParaRPr sz="1400">
              <a:solidFill>
                <a:schemeClr val="dk1"/>
              </a:solidFill>
              <a:latin typeface="Calibri"/>
              <a:ea typeface="Calibri"/>
              <a:cs typeface="Calibri"/>
              <a:sym typeface="Calibri"/>
            </a:endParaRPr>
          </a:p>
          <a:p>
            <a:pPr marL="457200" lvl="0" indent="-317500" algn="l" rtl="0">
              <a:lnSpc>
                <a:spcPct val="115000"/>
              </a:lnSpc>
              <a:spcBef>
                <a:spcPts val="100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IDIQ contract can be utilized to further develop technical requirements and change management support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e63a32596e_0_8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6" name="Google Shape;1266;ge63a32596e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e63a32596e_0_9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2" name="Google Shape;1282;ge63a32596e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e63a32596e_0_6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5" name="Google Shape;1295;ge63a32596e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e63a32596e_0_7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4" name="Google Shape;1304;ge63a32596e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e63a32596e_0_9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2" name="Google Shape;1312;ge63a32596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e63a32596e_0_10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1" name="Google Shape;1321;ge63a32596e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e63a32596e_0_11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9" name="Google Shape;1329;ge63a32596e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e63a32596e_0_11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7" name="Google Shape;1337;ge63a32596e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e727857ae7_0_3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e727857ae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e69344daf4_1_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8" name="Google Shape;1348;ge69344daf4_1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e63a32596e_0_13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6" name="Google Shape;1356;ge63a32596e_0_1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e63a32596e_0_14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4" name="Google Shape;1364;ge63a32596e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e63a32596e_0_14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1" name="Google Shape;1371;ge63a32596e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e63a32596e_0_15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8" name="Google Shape;1378;ge63a32596e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e56364b53a_1_5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1" name="Google Shape;1391;ge56364b53a_1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e727857ae7_0_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7" name="Google Shape;1397;ge727857ae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e7f75eae2e_3_6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ge7f75eae2e_3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e7f75eae2e_0_1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e7f75eae2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e7f75eae2e_0_2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e7f75eae2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e56364b53a_0_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e56364b53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e7f75eae2e_3_5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e7f75eae2e_3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e7f75eae2e_3_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ge7f75eae2e_3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e470fb2b9f_0_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1" name="Google Shape;1441;ge470fb2b9f_0_7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e470fb2b9f_0_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ge470fb2b9f_0_7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e470fb2b9f_0_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1" name="Google Shape;1461;ge470fb2b9f_0_7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e470fb2b9f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4" name="Google Shape;1474;ge470fb2b9f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ge470fb2b9f_0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ge470fb2b9f_0_7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Google Shape;1492;ge470fb2b9f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Google Shape;1493;ge470fb2b9f_0_7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e470fb2b9f_0_8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5" name="Google Shape;1505;ge470fb2b9f_0_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e470fb2b9f_0_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1" name="Google Shape;1511;ge470fb2b9f_0_8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Google Shape;946;ge6178f8dbe_3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7" name="Google Shape;947;ge6178f8dbe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e470fb2b9f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ge470fb2b9f_0_8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e470fb2b9f_0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7" name="Google Shape;1527;ge470fb2b9f_0_8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e470fb2b9f_0_8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6" name="Google Shape;1536;ge470fb2b9f_0_8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e470fb2b9f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3" name="Google Shape;1543;ge470fb2b9f_0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rgbClr val="0097A7"/>
                </a:solidFill>
                <a:highlight>
                  <a:srgbClr val="EEFF41"/>
                </a:highlight>
                <a:hlinkClick r:id="rId3">
                  <a:extLst>
                    <a:ext uri="{A12FA001-AC4F-418D-AE19-62706E023703}">
                      <ahyp:hlinkClr xmlns:ahyp="http://schemas.microsoft.com/office/drawing/2018/hyperlinkcolor" val="tx"/>
                    </a:ext>
                  </a:extLst>
                </a:hlinkClick>
              </a:rPr>
              <a:t>https://disposal.gsa.gov</a:t>
            </a:r>
            <a:endParaRPr/>
          </a:p>
          <a:p>
            <a:pPr marL="0" lvl="0" indent="0" algn="l" rtl="0">
              <a:spcBef>
                <a:spcPts val="0"/>
              </a:spcBef>
              <a:spcAft>
                <a:spcPts val="0"/>
              </a:spcAft>
              <a:buClr>
                <a:schemeClr val="dk1"/>
              </a:buClr>
              <a:buSzPts val="1200"/>
              <a:buFont typeface="Arial"/>
              <a:buNone/>
            </a:pPr>
            <a:r>
              <a:rPr lang="en" u="sng">
                <a:solidFill>
                  <a:schemeClr val="hlink"/>
                </a:solidFill>
                <a:hlinkClick r:id="rId4"/>
              </a:rPr>
              <a:t>https://realestatesales.gov</a:t>
            </a:r>
            <a:r>
              <a:rPr lang="en"/>
              <a:t> </a:t>
            </a:r>
            <a:endParaRPr/>
          </a:p>
          <a:p>
            <a:pPr marL="0" lvl="0" indent="0" algn="l" rtl="0">
              <a:spcBef>
                <a:spcPts val="0"/>
              </a:spcBef>
              <a:spcAft>
                <a:spcPts val="0"/>
              </a:spcAft>
              <a:buClr>
                <a:schemeClr val="dk1"/>
              </a:buClr>
              <a:buSzPts val="1200"/>
              <a:buFont typeface="Arial"/>
              <a:buNone/>
            </a:pPr>
            <a:r>
              <a:rPr lang="en" u="sng">
                <a:solidFill>
                  <a:schemeClr val="hlink"/>
                </a:solidFill>
                <a:hlinkClick r:id="rId5"/>
              </a:rPr>
              <a:t>https://disposal.gsa.gov/s/FAA</a:t>
            </a:r>
            <a:endParaRPr/>
          </a:p>
          <a:p>
            <a:pPr marL="0" lvl="0" indent="0" algn="l" rtl="0">
              <a:spcBef>
                <a:spcPts val="0"/>
              </a:spcBef>
              <a:spcAft>
                <a:spcPts val="0"/>
              </a:spcAft>
              <a:buClr>
                <a:schemeClr val="dk1"/>
              </a:buClr>
              <a:buSzPts val="1200"/>
              <a:buFont typeface="Arial"/>
              <a:buNone/>
            </a:pPr>
            <a:r>
              <a:rPr lang="en" u="sng">
                <a:solidFill>
                  <a:schemeClr val="hlink"/>
                </a:solidFill>
                <a:hlinkClick r:id="rId6"/>
              </a:rPr>
              <a:t>www.facebook.com/GSARealProperty</a:t>
            </a:r>
            <a:endParaRPr/>
          </a:p>
          <a:p>
            <a:pPr marL="0" lvl="0" indent="0" algn="l" rtl="0">
              <a:spcBef>
                <a:spcPts val="0"/>
              </a:spcBef>
              <a:spcAft>
                <a:spcPts val="0"/>
              </a:spcAft>
              <a:buClr>
                <a:schemeClr val="dk1"/>
              </a:buClr>
              <a:buSzPts val="1200"/>
              <a:buFont typeface="Arial"/>
              <a:buNone/>
            </a:pPr>
            <a:r>
              <a:rPr lang="en"/>
              <a:t>@GSA_RPdisposal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ge470fb2b9f_0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5" name="Google Shape;1555;ge470fb2b9f_0_8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e470fb2b9f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ge470fb2b9f_0_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e7f75eae2e_3_1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1" name="Google Shape;1581;ge7f75eae2e_3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e80fc5f3aa_0_361: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e80fc5f3aa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ge80fc5f3aa_0_1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2" name="Google Shape;1602;ge80fc5f3a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e80fc5f3aa_0_4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2" name="Google Shape;1612;ge80fc5f3aa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329c43bc88_0_13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329c43bc88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 </a:t>
            </a:r>
            <a:r>
              <a:rPr lang="en" b="1"/>
              <a:t>Divider</a:t>
            </a:r>
            <a:r>
              <a:rPr lang="en"/>
              <a:t>. Use dividers to visually cue your audience that you’re changing sections or topics within a presentation.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e63a32596e_0_130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1" name="Google Shape;1621;ge63a32596e_0_13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e63a32596e_0_1324: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9" name="Google Shape;1629;ge63a32596e_0_1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e80fc5f3aa_0_2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9" name="Google Shape;1639;ge80fc5f3aa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ge63a32596e_0_1332: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8" name="Google Shape;1648;ge63a32596e_0_1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Lists/set of points on a single slide, NOT numbered</a:t>
            </a:r>
            <a:r>
              <a:rPr lang="en"/>
              <a:t>. This is for when you want to highlight a list or set of items without visuals, but do not want to number your items. Be brief and to the point; don’t overwhelm your audience with text. If you need additional boxes in your list, work with the </a:t>
            </a:r>
            <a:r>
              <a:rPr lang="en" i="1"/>
              <a:t>ME Content Management Team</a:t>
            </a:r>
            <a:r>
              <a:rPr lang="en"/>
              <a:t>. Use the </a:t>
            </a:r>
            <a:r>
              <a:rPr lang="en" u="sng">
                <a:solidFill>
                  <a:schemeClr val="hlink"/>
                </a:solidFill>
                <a:hlinkClick r:id="rId3"/>
              </a:rPr>
              <a:t>Intake Form</a:t>
            </a:r>
            <a:r>
              <a:rPr lang="en"/>
              <a:t> to request support.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e63a32596e_0_134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e63a32596e_0_1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ge63a32596e_0_134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4" name="Google Shape;1664;ge63a32596e_0_1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7f75eae2e_3_7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2" name="Google Shape;1672;ge7f75eae2e_3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e7f75eae2e_3_2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8" name="Google Shape;1678;ge7f75eae2e_3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e63a32596e_0_202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6" name="Google Shape;1686;ge63a32596e_0_20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Agenda Option 1C. </a:t>
            </a:r>
            <a:r>
              <a:rPr lang="en"/>
              <a:t>This is a similar option for how you can structure an agenda, but with even less slots. Add or remove rows in SLIDE &gt; EDIT MASTER. Use the </a:t>
            </a:r>
            <a:r>
              <a:rPr lang="en" u="sng">
                <a:solidFill>
                  <a:schemeClr val="hlink"/>
                </a:solidFill>
                <a:hlinkClick r:id="rId3"/>
              </a:rPr>
              <a:t>Intake Form</a:t>
            </a:r>
            <a:r>
              <a:rPr lang="en"/>
              <a:t> to request support.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e77e9eecf5_4_109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7" name="Google Shape;1697;ge77e9eecf5_4_10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e470fb2b9f_0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7" name="Google Shape;967;ge470fb2b9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chemeClr val="dk1"/>
                </a:solidFill>
              </a:rPr>
              <a:t>Michael Franzese</a:t>
            </a:r>
            <a:endParaRPr>
              <a:solidFill>
                <a:schemeClr val="dk1"/>
              </a:solidFill>
            </a:endParaRPr>
          </a:p>
          <a:p>
            <a:pPr marL="0" lvl="0" indent="0" algn="l" rtl="0">
              <a:lnSpc>
                <a:spcPct val="100000"/>
              </a:lnSpc>
              <a:spcBef>
                <a:spcPts val="0"/>
              </a:spcBef>
              <a:spcAft>
                <a:spcPts val="0"/>
              </a:spcAft>
              <a:buSzPts val="1100"/>
              <a:buNone/>
            </a:pPr>
            <a:r>
              <a:rPr lang="en" i="1"/>
              <a:t>(Michael will be presenting most of the materials and other presenters will be identified)</a:t>
            </a:r>
            <a:endParaRPr i="1"/>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e63a32596e_0_203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7" name="Google Shape;1707;ge63a32596e_0_20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Lists/set of points on a single slide, numbered</a:t>
            </a:r>
            <a:r>
              <a:rPr lang="en"/>
              <a:t>. This is for when you want to highlight a list or set of items without visuals. Be brief and to the point; don’t overwhelm your audience with text. If you need additional boxes in your list, work with the </a:t>
            </a:r>
            <a:r>
              <a:rPr lang="en" i="1"/>
              <a:t>ME Content Management Team</a:t>
            </a:r>
            <a:r>
              <a:rPr lang="en"/>
              <a:t>. Use the </a:t>
            </a:r>
            <a:r>
              <a:rPr lang="en" u="sng">
                <a:solidFill>
                  <a:schemeClr val="hlink"/>
                </a:solidFill>
                <a:hlinkClick r:id="rId3"/>
              </a:rPr>
              <a:t>Intake Form</a:t>
            </a:r>
            <a:r>
              <a:rPr lang="en"/>
              <a:t> to request support.</a:t>
            </a:r>
            <a:br>
              <a:rPr lang="en"/>
            </a:b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e63a32596e_0_2046: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5" name="Google Shape;1715;ge63a32596e_0_2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Set of ideas/points on a single slide. </a:t>
            </a:r>
            <a:r>
              <a:rPr lang="en"/>
              <a:t>This is for when you want to highlight a set of ideas. Be brief and to the point; don’t overwhelm your audience with text. If you need additional boxes, work with the </a:t>
            </a:r>
            <a:r>
              <a:rPr lang="en" i="1"/>
              <a:t>ME Content Management Team</a:t>
            </a:r>
            <a:r>
              <a:rPr lang="en"/>
              <a:t>. Use the </a:t>
            </a:r>
            <a:r>
              <a:rPr lang="en" u="sng">
                <a:solidFill>
                  <a:schemeClr val="hlink"/>
                </a:solidFill>
                <a:hlinkClick r:id="rId3"/>
              </a:rPr>
              <a:t>Intake Form</a:t>
            </a:r>
            <a:r>
              <a:rPr lang="en"/>
              <a:t> to request support.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e63a32596e_0_205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7" name="Google Shape;1727;ge63a32596e_0_20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Lists/set of points on a single slide, NOT numbered</a:t>
            </a:r>
            <a:r>
              <a:rPr lang="en"/>
              <a:t>. This is for when you want to highlight a list or set of items without visuals, but do not want to number your items. Be brief and to the point; don’t overwhelm your audience with text. If you need additional boxes in your list, work with the </a:t>
            </a:r>
            <a:r>
              <a:rPr lang="en" i="1"/>
              <a:t>ME Content Management Team</a:t>
            </a:r>
            <a:r>
              <a:rPr lang="en"/>
              <a:t>. Use the </a:t>
            </a:r>
            <a:r>
              <a:rPr lang="en" u="sng">
                <a:solidFill>
                  <a:schemeClr val="hlink"/>
                </a:solidFill>
                <a:hlinkClick r:id="rId3"/>
              </a:rPr>
              <a:t>Intake Form</a:t>
            </a:r>
            <a:r>
              <a:rPr lang="en"/>
              <a:t> to request support.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e77e9eecf5_4_1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6" name="Google Shape;1736;ge77e9eecf5_4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e77e9eecf5_4_54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4" name="Google Shape;1744;ge77e9eecf5_4_5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1000"/>
              </a:spcAft>
              <a:buClr>
                <a:schemeClr val="dk1"/>
              </a:buClr>
              <a:buSzPts val="1400"/>
              <a:buFont typeface="Calibri"/>
              <a:buChar char="●"/>
            </a:pPr>
            <a:r>
              <a:rPr lang="en" sz="1400">
                <a:solidFill>
                  <a:schemeClr val="dk1"/>
                </a:solidFill>
                <a:latin typeface="Calibri"/>
                <a:ea typeface="Calibri"/>
                <a:cs typeface="Calibri"/>
                <a:sym typeface="Calibri"/>
              </a:rPr>
              <a:t>These services must adapt and expand to support the evolution of work over time</a:t>
            </a:r>
            <a:endParaRPr>
              <a:solidFill>
                <a:schemeClr val="dk1"/>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e77e9eecf5_4_1623: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e77e9eecf5_4_1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e77e9eecf5_4_163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e77e9eecf5_4_1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e919fe3514_8_0: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e919fe351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i="1"/>
              <a:t>Instructions</a:t>
            </a:r>
            <a:r>
              <a:rPr lang="en"/>
              <a:t>: </a:t>
            </a:r>
            <a:r>
              <a:rPr lang="en" b="1"/>
              <a:t>Blank slide (Dark Background). </a:t>
            </a:r>
            <a:r>
              <a:rPr lang="en"/>
              <a:t>Use this when none of the existing layouts work for you, and you need to design your own slide. If you have a vision for your slide design, feel free to contact the </a:t>
            </a:r>
            <a:r>
              <a:rPr lang="en" i="1"/>
              <a:t>ME Content Management Team </a:t>
            </a:r>
            <a:r>
              <a:rPr lang="en"/>
              <a:t>for layout support.</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e727857ae7_0_27: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6" name="Google Shape;1776;ge727857ae7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e7f75eae2e_3_38: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2" name="Google Shape;1782;ge7f75eae2e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i="1"/>
              <a:t>Instructions</a:t>
            </a:r>
            <a:r>
              <a:rPr lang="en"/>
              <a:t>:</a:t>
            </a:r>
            <a:r>
              <a:rPr lang="en" b="1"/>
              <a:t> Cover Page. </a:t>
            </a:r>
            <a:r>
              <a:rPr lang="en"/>
              <a:t>This is the cover template. </a:t>
            </a:r>
            <a:r>
              <a:rPr lang="en" b="1"/>
              <a:t>Title placeholders</a:t>
            </a:r>
            <a:r>
              <a:rPr lang="en"/>
              <a:t>. While not necessary, dual titles can be helpful if you’d like to include a team name, such as (Line 1) “Section 508 Team” (Line 2) “January Metrics Report.” It can also be used to split up a longer title, with the larger part highlighting key words. (Line 1) “How to successfully” (Line 2) “check site accessibility.” Sample can be seen on slide 2. Delete or ignore the blue title line if you do not need multiple lines. Use the </a:t>
            </a:r>
            <a:r>
              <a:rPr lang="en" b="1"/>
              <a:t>subtitle placeholder </a:t>
            </a:r>
            <a:r>
              <a:rPr lang="en"/>
              <a:t>at the bottom of the screen to note the speaker and/or date of the presentation. </a:t>
            </a:r>
            <a:r>
              <a:rPr lang="en" b="1" i="1"/>
              <a:t>TO PRINT:</a:t>
            </a:r>
            <a:r>
              <a:rPr lang="en" b="1"/>
              <a:t> Use black &amp; white mode.</a:t>
            </a:r>
            <a:r>
              <a:rPr lang="en"/>
              <a:t> These slides are designed for on-screen viewing, and the dark backgrounds use a lot of toner if printed.</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6442" y="-24695"/>
            <a:ext cx="2016649" cy="5180598"/>
            <a:chOff x="-92652" y="-16478"/>
            <a:chExt cx="2421528" cy="6907464"/>
          </a:xfrm>
        </p:grpSpPr>
        <p:sp>
          <p:nvSpPr>
            <p:cNvPr id="11" name="Google Shape;11;p2" descr="White and blue curved shape containing the GSA logo in the bottom left corner. " title="Cover page design"/>
            <p:cNvSpPr/>
            <p:nvPr/>
          </p:nvSpPr>
          <p:spPr>
            <a:xfrm rot="-5400000">
              <a:off x="-2280159" y="2257390"/>
              <a:ext cx="6874470" cy="2343600"/>
            </a:xfrm>
            <a:prstGeom prst="flowChartDocumen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2407281" y="2298151"/>
              <a:ext cx="6907464" cy="2278206"/>
            </a:xfrm>
            <a:prstGeom prst="flowChartDocument">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4" name="Google Shape;14;p2"/>
          <p:cNvSpPr txBox="1">
            <a:spLocks noGrp="1"/>
          </p:cNvSpPr>
          <p:nvPr>
            <p:ph type="subTitle" idx="1"/>
          </p:nvPr>
        </p:nvSpPr>
        <p:spPr>
          <a:xfrm>
            <a:off x="2756150" y="4532625"/>
            <a:ext cx="5835300" cy="4437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None/>
              <a:defRPr sz="1900">
                <a:solidFill>
                  <a:srgbClr val="FFFFFF"/>
                </a:solidFill>
                <a:latin typeface="Arial"/>
                <a:ea typeface="Arial"/>
                <a:cs typeface="Arial"/>
                <a:sym typeface="Arial"/>
              </a:defRPr>
            </a:lvl1pPr>
            <a:lvl2pPr lvl="1">
              <a:lnSpc>
                <a:spcPct val="100000"/>
              </a:lnSpc>
              <a:spcBef>
                <a:spcPts val="0"/>
              </a:spcBef>
              <a:spcAft>
                <a:spcPts val="0"/>
              </a:spcAft>
              <a:buNone/>
              <a:defRPr sz="1900">
                <a:solidFill>
                  <a:srgbClr val="FFFFFF"/>
                </a:solidFill>
                <a:latin typeface="Arial"/>
                <a:ea typeface="Arial"/>
                <a:cs typeface="Arial"/>
                <a:sym typeface="Arial"/>
              </a:defRPr>
            </a:lvl2pPr>
            <a:lvl3pPr lvl="2">
              <a:lnSpc>
                <a:spcPct val="100000"/>
              </a:lnSpc>
              <a:spcBef>
                <a:spcPts val="0"/>
              </a:spcBef>
              <a:spcAft>
                <a:spcPts val="0"/>
              </a:spcAft>
              <a:buNone/>
              <a:defRPr sz="1900">
                <a:solidFill>
                  <a:srgbClr val="FFFFFF"/>
                </a:solidFill>
                <a:latin typeface="Arial"/>
                <a:ea typeface="Arial"/>
                <a:cs typeface="Arial"/>
                <a:sym typeface="Arial"/>
              </a:defRPr>
            </a:lvl3pPr>
            <a:lvl4pPr lvl="3">
              <a:lnSpc>
                <a:spcPct val="100000"/>
              </a:lnSpc>
              <a:spcBef>
                <a:spcPts val="0"/>
              </a:spcBef>
              <a:spcAft>
                <a:spcPts val="0"/>
              </a:spcAft>
              <a:buNone/>
              <a:defRPr sz="1900">
                <a:solidFill>
                  <a:srgbClr val="FFFFFF"/>
                </a:solidFill>
                <a:latin typeface="Arial"/>
                <a:ea typeface="Arial"/>
                <a:cs typeface="Arial"/>
                <a:sym typeface="Arial"/>
              </a:defRPr>
            </a:lvl4pPr>
            <a:lvl5pPr lvl="4">
              <a:lnSpc>
                <a:spcPct val="100000"/>
              </a:lnSpc>
              <a:spcBef>
                <a:spcPts val="0"/>
              </a:spcBef>
              <a:spcAft>
                <a:spcPts val="0"/>
              </a:spcAft>
              <a:buNone/>
              <a:defRPr sz="1900">
                <a:solidFill>
                  <a:srgbClr val="FFFFFF"/>
                </a:solidFill>
                <a:latin typeface="Arial"/>
                <a:ea typeface="Arial"/>
                <a:cs typeface="Arial"/>
                <a:sym typeface="Arial"/>
              </a:defRPr>
            </a:lvl5pPr>
            <a:lvl6pPr lvl="5">
              <a:lnSpc>
                <a:spcPct val="100000"/>
              </a:lnSpc>
              <a:spcBef>
                <a:spcPts val="0"/>
              </a:spcBef>
              <a:spcAft>
                <a:spcPts val="0"/>
              </a:spcAft>
              <a:buNone/>
              <a:defRPr sz="1900">
                <a:solidFill>
                  <a:srgbClr val="FFFFFF"/>
                </a:solidFill>
                <a:latin typeface="Arial"/>
                <a:ea typeface="Arial"/>
                <a:cs typeface="Arial"/>
                <a:sym typeface="Arial"/>
              </a:defRPr>
            </a:lvl6pPr>
            <a:lvl7pPr lvl="6">
              <a:lnSpc>
                <a:spcPct val="100000"/>
              </a:lnSpc>
              <a:spcBef>
                <a:spcPts val="0"/>
              </a:spcBef>
              <a:spcAft>
                <a:spcPts val="0"/>
              </a:spcAft>
              <a:buNone/>
              <a:defRPr sz="1900">
                <a:solidFill>
                  <a:srgbClr val="FFFFFF"/>
                </a:solidFill>
                <a:latin typeface="Arial"/>
                <a:ea typeface="Arial"/>
                <a:cs typeface="Arial"/>
                <a:sym typeface="Arial"/>
              </a:defRPr>
            </a:lvl7pPr>
            <a:lvl8pPr lvl="7">
              <a:lnSpc>
                <a:spcPct val="100000"/>
              </a:lnSpc>
              <a:spcBef>
                <a:spcPts val="0"/>
              </a:spcBef>
              <a:spcAft>
                <a:spcPts val="0"/>
              </a:spcAft>
              <a:buNone/>
              <a:defRPr sz="1900">
                <a:solidFill>
                  <a:srgbClr val="FFFFFF"/>
                </a:solidFill>
                <a:latin typeface="Arial"/>
                <a:ea typeface="Arial"/>
                <a:cs typeface="Arial"/>
                <a:sym typeface="Arial"/>
              </a:defRPr>
            </a:lvl8pPr>
            <a:lvl9pPr lvl="8">
              <a:lnSpc>
                <a:spcPct val="100000"/>
              </a:lnSpc>
              <a:spcBef>
                <a:spcPts val="0"/>
              </a:spcBef>
              <a:spcAft>
                <a:spcPts val="0"/>
              </a:spcAft>
              <a:buNone/>
              <a:defRPr sz="1900">
                <a:solidFill>
                  <a:srgbClr val="FFFFFF"/>
                </a:solidFill>
                <a:latin typeface="Arial"/>
                <a:ea typeface="Arial"/>
                <a:cs typeface="Arial"/>
                <a:sym typeface="Arial"/>
              </a:defRPr>
            </a:lvl9pPr>
          </a:lstStyle>
          <a:p>
            <a:endParaRPr/>
          </a:p>
        </p:txBody>
      </p:sp>
      <p:sp>
        <p:nvSpPr>
          <p:cNvPr id="15" name="Google Shape;15;p2"/>
          <p:cNvSpPr/>
          <p:nvPr/>
        </p:nvSpPr>
        <p:spPr>
          <a:xfrm>
            <a:off x="-20129" y="-53569"/>
            <a:ext cx="9160500" cy="936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27587" y="3092887"/>
            <a:ext cx="5801400" cy="12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
          <p:cNvPicPr preferRelativeResize="0"/>
          <p:nvPr/>
        </p:nvPicPr>
        <p:blipFill>
          <a:blip r:embed="rId2">
            <a:alphaModFix/>
          </a:blip>
          <a:stretch>
            <a:fillRect/>
          </a:stretch>
        </p:blipFill>
        <p:spPr>
          <a:xfrm>
            <a:off x="582618" y="172687"/>
            <a:ext cx="587532" cy="530381"/>
          </a:xfrm>
          <a:prstGeom prst="rect">
            <a:avLst/>
          </a:prstGeom>
          <a:noFill/>
          <a:ln>
            <a:noFill/>
          </a:ln>
        </p:spPr>
      </p:pic>
      <p:sp>
        <p:nvSpPr>
          <p:cNvPr id="18" name="Google Shape;18;p2"/>
          <p:cNvSpPr txBox="1"/>
          <p:nvPr/>
        </p:nvSpPr>
        <p:spPr>
          <a:xfrm>
            <a:off x="3541925" y="383551"/>
            <a:ext cx="5283000" cy="3936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b="1">
                <a:solidFill>
                  <a:srgbClr val="003C71"/>
                </a:solidFill>
              </a:rPr>
              <a:t>U.S. General Services Administration</a:t>
            </a:r>
            <a:endParaRPr sz="1200" b="1">
              <a:solidFill>
                <a:srgbClr val="003C71"/>
              </a:solidFill>
            </a:endParaRPr>
          </a:p>
        </p:txBody>
      </p:sp>
      <p:sp>
        <p:nvSpPr>
          <p:cNvPr id="19" name="Google Shape;19;p2"/>
          <p:cNvSpPr txBox="1">
            <a:spLocks noGrp="1"/>
          </p:cNvSpPr>
          <p:nvPr>
            <p:ph type="title"/>
          </p:nvPr>
        </p:nvSpPr>
        <p:spPr>
          <a:xfrm>
            <a:off x="2756151" y="1418225"/>
            <a:ext cx="5835300" cy="11709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800">
                <a:solidFill>
                  <a:srgbClr val="0FAFFF"/>
                </a:solidFill>
                <a:latin typeface="Arial"/>
                <a:ea typeface="Arial"/>
                <a:cs typeface="Arial"/>
                <a:sym typeface="Arial"/>
              </a:defRPr>
            </a:lvl1pPr>
            <a:lvl2pPr lvl="1" rtl="0">
              <a:spcBef>
                <a:spcPts val="0"/>
              </a:spcBef>
              <a:spcAft>
                <a:spcPts val="0"/>
              </a:spcAft>
              <a:buNone/>
              <a:defRPr sz="2800">
                <a:solidFill>
                  <a:srgbClr val="0FAFFF"/>
                </a:solidFill>
                <a:latin typeface="Arial"/>
                <a:ea typeface="Arial"/>
                <a:cs typeface="Arial"/>
                <a:sym typeface="Arial"/>
              </a:defRPr>
            </a:lvl2pPr>
            <a:lvl3pPr lvl="2" rtl="0">
              <a:spcBef>
                <a:spcPts val="0"/>
              </a:spcBef>
              <a:spcAft>
                <a:spcPts val="0"/>
              </a:spcAft>
              <a:buNone/>
              <a:defRPr sz="2800">
                <a:solidFill>
                  <a:srgbClr val="0FAFFF"/>
                </a:solidFill>
                <a:latin typeface="Arial"/>
                <a:ea typeface="Arial"/>
                <a:cs typeface="Arial"/>
                <a:sym typeface="Arial"/>
              </a:defRPr>
            </a:lvl3pPr>
            <a:lvl4pPr lvl="3" rtl="0">
              <a:spcBef>
                <a:spcPts val="0"/>
              </a:spcBef>
              <a:spcAft>
                <a:spcPts val="0"/>
              </a:spcAft>
              <a:buNone/>
              <a:defRPr sz="2800">
                <a:solidFill>
                  <a:srgbClr val="0FAFFF"/>
                </a:solidFill>
                <a:latin typeface="Arial"/>
                <a:ea typeface="Arial"/>
                <a:cs typeface="Arial"/>
                <a:sym typeface="Arial"/>
              </a:defRPr>
            </a:lvl4pPr>
            <a:lvl5pPr lvl="4" rtl="0">
              <a:spcBef>
                <a:spcPts val="0"/>
              </a:spcBef>
              <a:spcAft>
                <a:spcPts val="0"/>
              </a:spcAft>
              <a:buNone/>
              <a:defRPr sz="2800">
                <a:solidFill>
                  <a:srgbClr val="0FAFFF"/>
                </a:solidFill>
                <a:latin typeface="Arial"/>
                <a:ea typeface="Arial"/>
                <a:cs typeface="Arial"/>
                <a:sym typeface="Arial"/>
              </a:defRPr>
            </a:lvl5pPr>
            <a:lvl6pPr lvl="5" rtl="0">
              <a:spcBef>
                <a:spcPts val="0"/>
              </a:spcBef>
              <a:spcAft>
                <a:spcPts val="0"/>
              </a:spcAft>
              <a:buNone/>
              <a:defRPr sz="2800">
                <a:solidFill>
                  <a:srgbClr val="0FAFFF"/>
                </a:solidFill>
                <a:latin typeface="Arial"/>
                <a:ea typeface="Arial"/>
                <a:cs typeface="Arial"/>
                <a:sym typeface="Arial"/>
              </a:defRPr>
            </a:lvl6pPr>
            <a:lvl7pPr lvl="6" rtl="0">
              <a:spcBef>
                <a:spcPts val="0"/>
              </a:spcBef>
              <a:spcAft>
                <a:spcPts val="0"/>
              </a:spcAft>
              <a:buNone/>
              <a:defRPr sz="2800">
                <a:solidFill>
                  <a:srgbClr val="0FAFFF"/>
                </a:solidFill>
                <a:latin typeface="Arial"/>
                <a:ea typeface="Arial"/>
                <a:cs typeface="Arial"/>
                <a:sym typeface="Arial"/>
              </a:defRPr>
            </a:lvl7pPr>
            <a:lvl8pPr lvl="7" rtl="0">
              <a:spcBef>
                <a:spcPts val="0"/>
              </a:spcBef>
              <a:spcAft>
                <a:spcPts val="0"/>
              </a:spcAft>
              <a:buNone/>
              <a:defRPr sz="2800">
                <a:solidFill>
                  <a:srgbClr val="0FAFFF"/>
                </a:solidFill>
                <a:latin typeface="Arial"/>
                <a:ea typeface="Arial"/>
                <a:cs typeface="Arial"/>
                <a:sym typeface="Arial"/>
              </a:defRPr>
            </a:lvl8pPr>
            <a:lvl9pPr lvl="8" rtl="0">
              <a:spcBef>
                <a:spcPts val="0"/>
              </a:spcBef>
              <a:spcAft>
                <a:spcPts val="0"/>
              </a:spcAft>
              <a:buNone/>
              <a:defRPr sz="2800">
                <a:solidFill>
                  <a:srgbClr val="0FAFFF"/>
                </a:solidFill>
                <a:latin typeface="Arial"/>
                <a:ea typeface="Arial"/>
                <a:cs typeface="Arial"/>
                <a:sym typeface="Arial"/>
              </a:defRPr>
            </a:lvl9pPr>
          </a:lstStyle>
          <a:p>
            <a:endParaRPr/>
          </a:p>
        </p:txBody>
      </p:sp>
      <p:sp>
        <p:nvSpPr>
          <p:cNvPr id="20" name="Google Shape;20;p2"/>
          <p:cNvSpPr txBox="1">
            <a:spLocks noGrp="1"/>
          </p:cNvSpPr>
          <p:nvPr>
            <p:ph type="title" idx="2"/>
          </p:nvPr>
        </p:nvSpPr>
        <p:spPr>
          <a:xfrm>
            <a:off x="2756151" y="2427858"/>
            <a:ext cx="58353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Arial"/>
                <a:ea typeface="Arial"/>
                <a:cs typeface="Arial"/>
                <a:sym typeface="Arial"/>
              </a:defRPr>
            </a:lvl1pPr>
            <a:lvl2pPr lvl="1" rtl="0">
              <a:spcBef>
                <a:spcPts val="0"/>
              </a:spcBef>
              <a:spcAft>
                <a:spcPts val="0"/>
              </a:spcAft>
              <a:buNone/>
              <a:defRPr b="1">
                <a:latin typeface="Arial"/>
                <a:ea typeface="Arial"/>
                <a:cs typeface="Arial"/>
                <a:sym typeface="Arial"/>
              </a:defRPr>
            </a:lvl2pPr>
            <a:lvl3pPr lvl="2" rtl="0">
              <a:spcBef>
                <a:spcPts val="0"/>
              </a:spcBef>
              <a:spcAft>
                <a:spcPts val="0"/>
              </a:spcAft>
              <a:buNone/>
              <a:defRPr b="1">
                <a:latin typeface="Arial"/>
                <a:ea typeface="Arial"/>
                <a:cs typeface="Arial"/>
                <a:sym typeface="Arial"/>
              </a:defRPr>
            </a:lvl3pPr>
            <a:lvl4pPr lvl="3" rtl="0">
              <a:spcBef>
                <a:spcPts val="0"/>
              </a:spcBef>
              <a:spcAft>
                <a:spcPts val="0"/>
              </a:spcAft>
              <a:buNone/>
              <a:defRPr b="1">
                <a:latin typeface="Arial"/>
                <a:ea typeface="Arial"/>
                <a:cs typeface="Arial"/>
                <a:sym typeface="Arial"/>
              </a:defRPr>
            </a:lvl4pPr>
            <a:lvl5pPr lvl="4" rtl="0">
              <a:spcBef>
                <a:spcPts val="0"/>
              </a:spcBef>
              <a:spcAft>
                <a:spcPts val="0"/>
              </a:spcAft>
              <a:buNone/>
              <a:defRPr b="1">
                <a:latin typeface="Arial"/>
                <a:ea typeface="Arial"/>
                <a:cs typeface="Arial"/>
                <a:sym typeface="Arial"/>
              </a:defRPr>
            </a:lvl5pPr>
            <a:lvl6pPr lvl="5" rtl="0">
              <a:spcBef>
                <a:spcPts val="0"/>
              </a:spcBef>
              <a:spcAft>
                <a:spcPts val="0"/>
              </a:spcAft>
              <a:buNone/>
              <a:defRPr b="1">
                <a:latin typeface="Arial"/>
                <a:ea typeface="Arial"/>
                <a:cs typeface="Arial"/>
                <a:sym typeface="Arial"/>
              </a:defRPr>
            </a:lvl6pPr>
            <a:lvl7pPr lvl="6" rtl="0">
              <a:spcBef>
                <a:spcPts val="0"/>
              </a:spcBef>
              <a:spcAft>
                <a:spcPts val="0"/>
              </a:spcAft>
              <a:buNone/>
              <a:defRPr b="1">
                <a:latin typeface="Arial"/>
                <a:ea typeface="Arial"/>
                <a:cs typeface="Arial"/>
                <a:sym typeface="Arial"/>
              </a:defRPr>
            </a:lvl7pPr>
            <a:lvl8pPr lvl="7" rtl="0">
              <a:spcBef>
                <a:spcPts val="0"/>
              </a:spcBef>
              <a:spcAft>
                <a:spcPts val="0"/>
              </a:spcAft>
              <a:buNone/>
              <a:defRPr b="1">
                <a:latin typeface="Arial"/>
                <a:ea typeface="Arial"/>
                <a:cs typeface="Arial"/>
                <a:sym typeface="Arial"/>
              </a:defRPr>
            </a:lvl8pPr>
            <a:lvl9pPr lvl="8" rtl="0">
              <a:spcBef>
                <a:spcPts val="0"/>
              </a:spcBef>
              <a:spcAft>
                <a:spcPts val="0"/>
              </a:spcAft>
              <a:buNone/>
              <a:defRPr b="1">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RIGHT BOTTOM">
  <p:cSld name="MAIN_POINT_1_1">
    <p:spTree>
      <p:nvGrpSpPr>
        <p:cNvPr id="1" name="Shape 77"/>
        <p:cNvGrpSpPr/>
        <p:nvPr/>
      </p:nvGrpSpPr>
      <p:grpSpPr>
        <a:xfrm>
          <a:off x="0" y="0"/>
          <a:ext cx="0" cy="0"/>
          <a:chOff x="0" y="0"/>
          <a:chExt cx="0" cy="0"/>
        </a:xfrm>
      </p:grpSpPr>
      <p:sp>
        <p:nvSpPr>
          <p:cNvPr id="78" name="Google Shape;78;p11"/>
          <p:cNvSpPr txBox="1">
            <a:spLocks noGrp="1"/>
          </p:cNvSpPr>
          <p:nvPr>
            <p:ph type="title"/>
          </p:nvPr>
        </p:nvSpPr>
        <p:spPr>
          <a:xfrm>
            <a:off x="2363825" y="450150"/>
            <a:ext cx="6216000" cy="409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Font typeface="Arial"/>
              <a:buNone/>
              <a:defRPr sz="6000">
                <a:latin typeface="Arial"/>
                <a:ea typeface="Arial"/>
                <a:cs typeface="Arial"/>
                <a:sym typeface="Arial"/>
              </a:defRPr>
            </a:lvl1pPr>
            <a:lvl2pPr lvl="1" algn="r" rtl="0">
              <a:spcBef>
                <a:spcPts val="0"/>
              </a:spcBef>
              <a:spcAft>
                <a:spcPts val="0"/>
              </a:spcAft>
              <a:buSzPts val="6000"/>
              <a:buFont typeface="Arial"/>
              <a:buNone/>
              <a:defRPr sz="6000">
                <a:latin typeface="Arial"/>
                <a:ea typeface="Arial"/>
                <a:cs typeface="Arial"/>
                <a:sym typeface="Arial"/>
              </a:defRPr>
            </a:lvl2pPr>
            <a:lvl3pPr lvl="2" algn="r" rtl="0">
              <a:spcBef>
                <a:spcPts val="0"/>
              </a:spcBef>
              <a:spcAft>
                <a:spcPts val="0"/>
              </a:spcAft>
              <a:buSzPts val="6000"/>
              <a:buFont typeface="Arial"/>
              <a:buNone/>
              <a:defRPr sz="6000">
                <a:latin typeface="Arial"/>
                <a:ea typeface="Arial"/>
                <a:cs typeface="Arial"/>
                <a:sym typeface="Arial"/>
              </a:defRPr>
            </a:lvl3pPr>
            <a:lvl4pPr lvl="3" algn="r" rtl="0">
              <a:spcBef>
                <a:spcPts val="0"/>
              </a:spcBef>
              <a:spcAft>
                <a:spcPts val="0"/>
              </a:spcAft>
              <a:buSzPts val="6000"/>
              <a:buFont typeface="Arial"/>
              <a:buNone/>
              <a:defRPr sz="6000">
                <a:latin typeface="Arial"/>
                <a:ea typeface="Arial"/>
                <a:cs typeface="Arial"/>
                <a:sym typeface="Arial"/>
              </a:defRPr>
            </a:lvl4pPr>
            <a:lvl5pPr lvl="4" algn="r" rtl="0">
              <a:spcBef>
                <a:spcPts val="0"/>
              </a:spcBef>
              <a:spcAft>
                <a:spcPts val="0"/>
              </a:spcAft>
              <a:buSzPts val="6000"/>
              <a:buFont typeface="Arial"/>
              <a:buNone/>
              <a:defRPr sz="6000">
                <a:latin typeface="Arial"/>
                <a:ea typeface="Arial"/>
                <a:cs typeface="Arial"/>
                <a:sym typeface="Arial"/>
              </a:defRPr>
            </a:lvl5pPr>
            <a:lvl6pPr lvl="5" algn="r" rtl="0">
              <a:spcBef>
                <a:spcPts val="0"/>
              </a:spcBef>
              <a:spcAft>
                <a:spcPts val="0"/>
              </a:spcAft>
              <a:buSzPts val="6000"/>
              <a:buFont typeface="Arial"/>
              <a:buNone/>
              <a:defRPr sz="6000">
                <a:latin typeface="Arial"/>
                <a:ea typeface="Arial"/>
                <a:cs typeface="Arial"/>
                <a:sym typeface="Arial"/>
              </a:defRPr>
            </a:lvl6pPr>
            <a:lvl7pPr lvl="6" algn="r" rtl="0">
              <a:spcBef>
                <a:spcPts val="0"/>
              </a:spcBef>
              <a:spcAft>
                <a:spcPts val="0"/>
              </a:spcAft>
              <a:buSzPts val="6000"/>
              <a:buFont typeface="Arial"/>
              <a:buNone/>
              <a:defRPr sz="6000">
                <a:latin typeface="Arial"/>
                <a:ea typeface="Arial"/>
                <a:cs typeface="Arial"/>
                <a:sym typeface="Arial"/>
              </a:defRPr>
            </a:lvl7pPr>
            <a:lvl8pPr lvl="7" algn="r" rtl="0">
              <a:spcBef>
                <a:spcPts val="0"/>
              </a:spcBef>
              <a:spcAft>
                <a:spcPts val="0"/>
              </a:spcAft>
              <a:buSzPts val="6000"/>
              <a:buFont typeface="Arial"/>
              <a:buNone/>
              <a:defRPr sz="6000">
                <a:latin typeface="Arial"/>
                <a:ea typeface="Arial"/>
                <a:cs typeface="Arial"/>
                <a:sym typeface="Arial"/>
              </a:defRPr>
            </a:lvl8pPr>
            <a:lvl9pPr lvl="8" algn="r" rtl="0">
              <a:spcBef>
                <a:spcPts val="0"/>
              </a:spcBef>
              <a:spcAft>
                <a:spcPts val="0"/>
              </a:spcAft>
              <a:buSzPts val="6000"/>
              <a:buFont typeface="Arial"/>
              <a:buNone/>
              <a:defRPr sz="6000">
                <a:latin typeface="Arial"/>
                <a:ea typeface="Arial"/>
                <a:cs typeface="Arial"/>
                <a:sym typeface="Arial"/>
              </a:defRPr>
            </a:lvl9pPr>
          </a:lstStyle>
          <a:p>
            <a:endParaRPr/>
          </a:p>
        </p:txBody>
      </p:sp>
      <p:sp>
        <p:nvSpPr>
          <p:cNvPr id="79" name="Google Shape;7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ist Item Bold Graphics - OPTION 1">
  <p:cSld name="SECTION_TITLE_AND_DESCRIPTION">
    <p:bg>
      <p:bgPr>
        <a:solidFill>
          <a:srgbClr val="FFFFFF"/>
        </a:solidFill>
        <a:effectLst/>
      </p:bgPr>
    </p:bg>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2"/>
          <p:cNvSpPr txBox="1">
            <a:spLocks noGrp="1"/>
          </p:cNvSpPr>
          <p:nvPr>
            <p:ph type="title"/>
          </p:nvPr>
        </p:nvSpPr>
        <p:spPr>
          <a:xfrm>
            <a:off x="490250" y="875494"/>
            <a:ext cx="3522300" cy="3665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1pPr>
            <a:lvl2pPr lvl="1"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2pPr>
            <a:lvl3pPr lvl="2"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3pPr>
            <a:lvl4pPr lvl="3"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4pPr>
            <a:lvl5pPr lvl="4"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5pPr>
            <a:lvl6pPr lvl="5"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6pPr>
            <a:lvl7pPr lvl="6"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7pPr>
            <a:lvl8pPr lvl="7"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8pPr>
            <a:lvl9pPr lvl="8"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9pPr>
          </a:lstStyle>
          <a:p>
            <a:endParaRPr/>
          </a:p>
        </p:txBody>
      </p:sp>
      <p:pic>
        <p:nvPicPr>
          <p:cNvPr id="83" name="Google Shape;83;p12"/>
          <p:cNvPicPr preferRelativeResize="0"/>
          <p:nvPr/>
        </p:nvPicPr>
        <p:blipFill rotWithShape="1">
          <a:blip r:embed="rId2">
            <a:alphaModFix/>
          </a:blip>
          <a:srcRect l="3233" t="359" r="51983" b="-360"/>
          <a:stretch/>
        </p:blipFill>
        <p:spPr>
          <a:xfrm>
            <a:off x="4497625" y="-43837"/>
            <a:ext cx="4670952" cy="5214992"/>
          </a:xfrm>
          <a:prstGeom prst="rect">
            <a:avLst/>
          </a:prstGeom>
          <a:noFill/>
          <a:ln>
            <a:noFill/>
          </a:ln>
        </p:spPr>
      </p:pic>
      <p:sp>
        <p:nvSpPr>
          <p:cNvPr id="84" name="Google Shape;84;p12"/>
          <p:cNvSpPr/>
          <p:nvPr/>
        </p:nvSpPr>
        <p:spPr>
          <a:xfrm rot="1239332">
            <a:off x="5650531" y="2224812"/>
            <a:ext cx="2418644" cy="373587"/>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ist Items - Same Slide - NUMBERED">
  <p:cSld name="CAPTION_ONLY">
    <p:bg>
      <p:bgPr>
        <a:solidFill>
          <a:srgbClr val="FFFFFF"/>
        </a:solidFill>
        <a:effectLst/>
      </p:bgPr>
    </p:bg>
    <p:spTree>
      <p:nvGrpSpPr>
        <p:cNvPr id="1" name="Shape 85"/>
        <p:cNvGrpSpPr/>
        <p:nvPr/>
      </p:nvGrpSpPr>
      <p:grpSpPr>
        <a:xfrm>
          <a:off x="0" y="0"/>
          <a:ext cx="0" cy="0"/>
          <a:chOff x="0" y="0"/>
          <a:chExt cx="0" cy="0"/>
        </a:xfrm>
      </p:grpSpPr>
      <p:sp>
        <p:nvSpPr>
          <p:cNvPr id="86" name="Google Shape;86;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7" name="Google Shape;87;p13"/>
          <p:cNvGrpSpPr/>
          <p:nvPr/>
        </p:nvGrpSpPr>
        <p:grpSpPr>
          <a:xfrm>
            <a:off x="461550" y="3756114"/>
            <a:ext cx="8234893" cy="835875"/>
            <a:chOff x="461550" y="5465350"/>
            <a:chExt cx="8373900" cy="1114500"/>
          </a:xfrm>
        </p:grpSpPr>
        <p:sp>
          <p:nvSpPr>
            <p:cNvPr id="88" name="Google Shape;88;p13"/>
            <p:cNvSpPr/>
            <p:nvPr/>
          </p:nvSpPr>
          <p:spPr>
            <a:xfrm>
              <a:off x="461550" y="5465350"/>
              <a:ext cx="8373900" cy="11145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9" name="Google Shape;89;p13"/>
            <p:cNvSpPr txBox="1"/>
            <p:nvPr/>
          </p:nvSpPr>
          <p:spPr>
            <a:xfrm>
              <a:off x="659125" y="5615950"/>
              <a:ext cx="654000" cy="8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3</a:t>
              </a:r>
              <a:endParaRPr sz="4600" b="1">
                <a:solidFill>
                  <a:srgbClr val="003C71"/>
                </a:solidFill>
              </a:endParaRPr>
            </a:p>
          </p:txBody>
        </p:sp>
      </p:grpSp>
      <p:grpSp>
        <p:nvGrpSpPr>
          <p:cNvPr id="90" name="Google Shape;90;p13"/>
          <p:cNvGrpSpPr/>
          <p:nvPr/>
        </p:nvGrpSpPr>
        <p:grpSpPr>
          <a:xfrm>
            <a:off x="461550" y="2791940"/>
            <a:ext cx="8234893" cy="835875"/>
            <a:chOff x="461550" y="5541550"/>
            <a:chExt cx="8373900" cy="1114500"/>
          </a:xfrm>
        </p:grpSpPr>
        <p:sp>
          <p:nvSpPr>
            <p:cNvPr id="91" name="Google Shape;91;p13"/>
            <p:cNvSpPr/>
            <p:nvPr/>
          </p:nvSpPr>
          <p:spPr>
            <a:xfrm>
              <a:off x="461550" y="5541550"/>
              <a:ext cx="8373900" cy="11145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2" name="Google Shape;92;p13"/>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2</a:t>
              </a:r>
              <a:endParaRPr sz="4600" b="1">
                <a:solidFill>
                  <a:srgbClr val="003C71"/>
                </a:solidFill>
              </a:endParaRPr>
            </a:p>
          </p:txBody>
        </p:sp>
      </p:grpSp>
      <p:grpSp>
        <p:nvGrpSpPr>
          <p:cNvPr id="93" name="Google Shape;93;p13"/>
          <p:cNvGrpSpPr/>
          <p:nvPr/>
        </p:nvGrpSpPr>
        <p:grpSpPr>
          <a:xfrm>
            <a:off x="461550" y="1827766"/>
            <a:ext cx="8234893" cy="835875"/>
            <a:chOff x="461550" y="5541550"/>
            <a:chExt cx="8373900" cy="1114500"/>
          </a:xfrm>
        </p:grpSpPr>
        <p:sp>
          <p:nvSpPr>
            <p:cNvPr id="94" name="Google Shape;94;p13"/>
            <p:cNvSpPr/>
            <p:nvPr/>
          </p:nvSpPr>
          <p:spPr>
            <a:xfrm>
              <a:off x="461550" y="5541550"/>
              <a:ext cx="8373900" cy="11145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95" name="Google Shape;95;p13"/>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1</a:t>
              </a:r>
              <a:endParaRPr sz="4600" b="1">
                <a:solidFill>
                  <a:srgbClr val="003C71"/>
                </a:solidFill>
              </a:endParaRPr>
            </a:p>
          </p:txBody>
        </p:sp>
      </p:grpSp>
      <p:sp>
        <p:nvSpPr>
          <p:cNvPr id="96" name="Google Shape;96;p13"/>
          <p:cNvSpPr txBox="1">
            <a:spLocks noGrp="1"/>
          </p:cNvSpPr>
          <p:nvPr>
            <p:ph type="body" idx="1"/>
          </p:nvPr>
        </p:nvSpPr>
        <p:spPr>
          <a:xfrm>
            <a:off x="1284050" y="1892025"/>
            <a:ext cx="7412400" cy="705300"/>
          </a:xfrm>
          <a:prstGeom prst="rect">
            <a:avLst/>
          </a:prstGeom>
        </p:spPr>
        <p:txBody>
          <a:bodyPr spcFirstLastPara="1" wrap="square" lIns="91425" tIns="91425" rIns="91425" bIns="91425" anchor="ctr" anchorCtr="0">
            <a:noAutofit/>
          </a:bodyPr>
          <a:lstStyle>
            <a:lvl1pPr marL="457200" lvl="0" indent="-36830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97" name="Google Shape;97;p13"/>
          <p:cNvSpPr txBox="1">
            <a:spLocks noGrp="1"/>
          </p:cNvSpPr>
          <p:nvPr>
            <p:ph type="body" idx="2"/>
          </p:nvPr>
        </p:nvSpPr>
        <p:spPr>
          <a:xfrm>
            <a:off x="1284050" y="3835125"/>
            <a:ext cx="7412400" cy="7053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98" name="Google Shape;98;p13"/>
          <p:cNvSpPr txBox="1">
            <a:spLocks noGrp="1"/>
          </p:cNvSpPr>
          <p:nvPr>
            <p:ph type="body" idx="3"/>
          </p:nvPr>
        </p:nvSpPr>
        <p:spPr>
          <a:xfrm>
            <a:off x="1284050" y="2863575"/>
            <a:ext cx="7412400" cy="7053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99" name="Google Shape;99;p13"/>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100" name="Google Shape;100;p13"/>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101" name="Google Shape;101;p13"/>
          <p:cNvSpPr txBox="1">
            <a:spLocks noGrp="1"/>
          </p:cNvSpPr>
          <p:nvPr>
            <p:ph type="subTitle" idx="4"/>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ist Items - Same Slide - PILLARS">
  <p:cSld name="CAPTION_ONLY_2">
    <p:bg>
      <p:bgPr>
        <a:solidFill>
          <a:srgbClr val="FFFFFF"/>
        </a:solidFill>
        <a:effectLst/>
      </p:bgPr>
    </p:bg>
    <p:spTree>
      <p:nvGrpSpPr>
        <p:cNvPr id="1" name="Shape 102"/>
        <p:cNvGrpSpPr/>
        <p:nvPr/>
      </p:nvGrpSpPr>
      <p:grpSpPr>
        <a:xfrm>
          <a:off x="0" y="0"/>
          <a:ext cx="0" cy="0"/>
          <a:chOff x="0" y="0"/>
          <a:chExt cx="0" cy="0"/>
        </a:xfrm>
      </p:grpSpPr>
      <p:sp>
        <p:nvSpPr>
          <p:cNvPr id="103" name="Google Shape;10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04" name="Google Shape;104;p14"/>
          <p:cNvGrpSpPr/>
          <p:nvPr/>
        </p:nvGrpSpPr>
        <p:grpSpPr>
          <a:xfrm>
            <a:off x="6128800" y="1677492"/>
            <a:ext cx="2596800" cy="3186381"/>
            <a:chOff x="6265963" y="3087650"/>
            <a:chExt cx="2596800" cy="4087200"/>
          </a:xfrm>
        </p:grpSpPr>
        <p:sp>
          <p:nvSpPr>
            <p:cNvPr id="105" name="Google Shape;105;p14"/>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6276313" y="3087650"/>
              <a:ext cx="2567700" cy="4087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107" name="Google Shape;107;p14"/>
            <p:cNvCxnSpPr/>
            <p:nvPr/>
          </p:nvCxnSpPr>
          <p:spPr>
            <a:xfrm>
              <a:off x="6265963" y="3708901"/>
              <a:ext cx="2596800" cy="0"/>
            </a:xfrm>
            <a:prstGeom prst="straightConnector1">
              <a:avLst/>
            </a:prstGeom>
            <a:noFill/>
            <a:ln w="76200" cap="flat" cmpd="sng">
              <a:solidFill>
                <a:srgbClr val="FFFFFF"/>
              </a:solidFill>
              <a:prstDash val="solid"/>
              <a:round/>
              <a:headEnd type="none" w="med" len="med"/>
              <a:tailEnd type="none" w="med" len="med"/>
            </a:ln>
          </p:spPr>
        </p:cxnSp>
      </p:grpSp>
      <p:grpSp>
        <p:nvGrpSpPr>
          <p:cNvPr id="108" name="Google Shape;108;p14"/>
          <p:cNvGrpSpPr/>
          <p:nvPr/>
        </p:nvGrpSpPr>
        <p:grpSpPr>
          <a:xfrm>
            <a:off x="3274050" y="1677493"/>
            <a:ext cx="2624100" cy="3186381"/>
            <a:chOff x="3293788" y="2998700"/>
            <a:chExt cx="2624100" cy="4087200"/>
          </a:xfrm>
        </p:grpSpPr>
        <p:sp>
          <p:nvSpPr>
            <p:cNvPr id="109" name="Google Shape;109;p14"/>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3304138" y="2998700"/>
              <a:ext cx="2567700" cy="4087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111" name="Google Shape;111;p14"/>
            <p:cNvCxnSpPr/>
            <p:nvPr/>
          </p:nvCxnSpPr>
          <p:spPr>
            <a:xfrm>
              <a:off x="3293788" y="3619951"/>
              <a:ext cx="2624100" cy="0"/>
            </a:xfrm>
            <a:prstGeom prst="straightConnector1">
              <a:avLst/>
            </a:prstGeom>
            <a:noFill/>
            <a:ln w="76200" cap="flat" cmpd="sng">
              <a:solidFill>
                <a:srgbClr val="FFFFFF"/>
              </a:solidFill>
              <a:prstDash val="solid"/>
              <a:round/>
              <a:headEnd type="none" w="med" len="med"/>
              <a:tailEnd type="none" w="med" len="med"/>
            </a:ln>
          </p:spPr>
        </p:cxnSp>
      </p:grpSp>
      <p:grpSp>
        <p:nvGrpSpPr>
          <p:cNvPr id="112" name="Google Shape;112;p14"/>
          <p:cNvGrpSpPr/>
          <p:nvPr/>
        </p:nvGrpSpPr>
        <p:grpSpPr>
          <a:xfrm>
            <a:off x="418400" y="1677493"/>
            <a:ext cx="2625000" cy="3186381"/>
            <a:chOff x="430813" y="2998700"/>
            <a:chExt cx="2625000" cy="4087200"/>
          </a:xfrm>
        </p:grpSpPr>
        <p:sp>
          <p:nvSpPr>
            <p:cNvPr id="113" name="Google Shape;113;p14"/>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441163" y="2998700"/>
              <a:ext cx="2567700" cy="4087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cxnSp>
          <p:nvCxnSpPr>
            <p:cNvPr id="115" name="Google Shape;115;p14"/>
            <p:cNvCxnSpPr/>
            <p:nvPr/>
          </p:nvCxnSpPr>
          <p:spPr>
            <a:xfrm>
              <a:off x="430813" y="3619951"/>
              <a:ext cx="2625000" cy="0"/>
            </a:xfrm>
            <a:prstGeom prst="straightConnector1">
              <a:avLst/>
            </a:prstGeom>
            <a:noFill/>
            <a:ln w="76200" cap="flat" cmpd="sng">
              <a:solidFill>
                <a:srgbClr val="FFFFFF"/>
              </a:solidFill>
              <a:prstDash val="solid"/>
              <a:round/>
              <a:headEnd type="none" w="med" len="med"/>
              <a:tailEnd type="none" w="med" len="med"/>
            </a:ln>
          </p:spPr>
        </p:cxnSp>
      </p:grpSp>
      <p:sp>
        <p:nvSpPr>
          <p:cNvPr id="116" name="Google Shape;116;p14"/>
          <p:cNvSpPr txBox="1">
            <a:spLocks noGrp="1"/>
          </p:cNvSpPr>
          <p:nvPr>
            <p:ph type="subTitle" idx="1"/>
          </p:nvPr>
        </p:nvSpPr>
        <p:spPr>
          <a:xfrm>
            <a:off x="578300" y="1667124"/>
            <a:ext cx="2305200" cy="3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None/>
              <a:defRPr sz="2100" b="1">
                <a:solidFill>
                  <a:srgbClr val="FFFFFF"/>
                </a:solidFill>
                <a:latin typeface="Arial"/>
                <a:ea typeface="Arial"/>
                <a:cs typeface="Arial"/>
                <a:sym typeface="Arial"/>
              </a:defRPr>
            </a:lvl1pPr>
            <a:lvl2pPr lvl="1" algn="ctr">
              <a:lnSpc>
                <a:spcPct val="100000"/>
              </a:lnSpc>
              <a:spcBef>
                <a:spcPts val="0"/>
              </a:spcBef>
              <a:spcAft>
                <a:spcPts val="0"/>
              </a:spcAft>
              <a:buNone/>
              <a:defRPr sz="2100" b="1">
                <a:solidFill>
                  <a:srgbClr val="FFFFFF"/>
                </a:solidFill>
                <a:latin typeface="Arial"/>
                <a:ea typeface="Arial"/>
                <a:cs typeface="Arial"/>
                <a:sym typeface="Arial"/>
              </a:defRPr>
            </a:lvl2pPr>
            <a:lvl3pPr lvl="2" algn="ctr">
              <a:lnSpc>
                <a:spcPct val="100000"/>
              </a:lnSpc>
              <a:spcBef>
                <a:spcPts val="0"/>
              </a:spcBef>
              <a:spcAft>
                <a:spcPts val="0"/>
              </a:spcAft>
              <a:buNone/>
              <a:defRPr sz="2100" b="1">
                <a:solidFill>
                  <a:srgbClr val="FFFFFF"/>
                </a:solidFill>
                <a:latin typeface="Arial"/>
                <a:ea typeface="Arial"/>
                <a:cs typeface="Arial"/>
                <a:sym typeface="Arial"/>
              </a:defRPr>
            </a:lvl3pPr>
            <a:lvl4pPr lvl="3" algn="ctr">
              <a:lnSpc>
                <a:spcPct val="100000"/>
              </a:lnSpc>
              <a:spcBef>
                <a:spcPts val="0"/>
              </a:spcBef>
              <a:spcAft>
                <a:spcPts val="0"/>
              </a:spcAft>
              <a:buNone/>
              <a:defRPr sz="2100" b="1">
                <a:solidFill>
                  <a:srgbClr val="FFFFFF"/>
                </a:solidFill>
                <a:latin typeface="Arial"/>
                <a:ea typeface="Arial"/>
                <a:cs typeface="Arial"/>
                <a:sym typeface="Arial"/>
              </a:defRPr>
            </a:lvl4pPr>
            <a:lvl5pPr lvl="4" algn="ctr">
              <a:lnSpc>
                <a:spcPct val="100000"/>
              </a:lnSpc>
              <a:spcBef>
                <a:spcPts val="0"/>
              </a:spcBef>
              <a:spcAft>
                <a:spcPts val="0"/>
              </a:spcAft>
              <a:buNone/>
              <a:defRPr sz="2100" b="1">
                <a:solidFill>
                  <a:srgbClr val="FFFFFF"/>
                </a:solidFill>
                <a:latin typeface="Arial"/>
                <a:ea typeface="Arial"/>
                <a:cs typeface="Arial"/>
                <a:sym typeface="Arial"/>
              </a:defRPr>
            </a:lvl5pPr>
            <a:lvl6pPr lvl="5" algn="ctr">
              <a:lnSpc>
                <a:spcPct val="100000"/>
              </a:lnSpc>
              <a:spcBef>
                <a:spcPts val="0"/>
              </a:spcBef>
              <a:spcAft>
                <a:spcPts val="0"/>
              </a:spcAft>
              <a:buNone/>
              <a:defRPr sz="2100" b="1">
                <a:solidFill>
                  <a:srgbClr val="FFFFFF"/>
                </a:solidFill>
                <a:latin typeface="Arial"/>
                <a:ea typeface="Arial"/>
                <a:cs typeface="Arial"/>
                <a:sym typeface="Arial"/>
              </a:defRPr>
            </a:lvl6pPr>
            <a:lvl7pPr lvl="6" algn="ctr">
              <a:lnSpc>
                <a:spcPct val="100000"/>
              </a:lnSpc>
              <a:spcBef>
                <a:spcPts val="0"/>
              </a:spcBef>
              <a:spcAft>
                <a:spcPts val="0"/>
              </a:spcAft>
              <a:buNone/>
              <a:defRPr sz="2100" b="1">
                <a:solidFill>
                  <a:srgbClr val="FFFFFF"/>
                </a:solidFill>
                <a:latin typeface="Arial"/>
                <a:ea typeface="Arial"/>
                <a:cs typeface="Arial"/>
                <a:sym typeface="Arial"/>
              </a:defRPr>
            </a:lvl7pPr>
            <a:lvl8pPr lvl="7" algn="ctr">
              <a:lnSpc>
                <a:spcPct val="100000"/>
              </a:lnSpc>
              <a:spcBef>
                <a:spcPts val="0"/>
              </a:spcBef>
              <a:spcAft>
                <a:spcPts val="0"/>
              </a:spcAft>
              <a:buNone/>
              <a:defRPr sz="2100" b="1">
                <a:solidFill>
                  <a:srgbClr val="FFFFFF"/>
                </a:solidFill>
                <a:latin typeface="Arial"/>
                <a:ea typeface="Arial"/>
                <a:cs typeface="Arial"/>
                <a:sym typeface="Arial"/>
              </a:defRPr>
            </a:lvl8pPr>
            <a:lvl9pPr lvl="8" algn="ctr">
              <a:lnSpc>
                <a:spcPct val="100000"/>
              </a:lnSpc>
              <a:spcBef>
                <a:spcPts val="0"/>
              </a:spcBef>
              <a:spcAft>
                <a:spcPts val="0"/>
              </a:spcAft>
              <a:buNone/>
              <a:defRPr sz="2100" b="1">
                <a:solidFill>
                  <a:srgbClr val="FFFFFF"/>
                </a:solidFill>
                <a:latin typeface="Arial"/>
                <a:ea typeface="Arial"/>
                <a:cs typeface="Arial"/>
                <a:sym typeface="Arial"/>
              </a:defRPr>
            </a:lvl9pPr>
          </a:lstStyle>
          <a:p>
            <a:endParaRPr/>
          </a:p>
        </p:txBody>
      </p:sp>
      <p:sp>
        <p:nvSpPr>
          <p:cNvPr id="117" name="Google Shape;117;p14"/>
          <p:cNvSpPr txBox="1">
            <a:spLocks noGrp="1"/>
          </p:cNvSpPr>
          <p:nvPr>
            <p:ph type="subTitle" idx="2"/>
          </p:nvPr>
        </p:nvSpPr>
        <p:spPr>
          <a:xfrm>
            <a:off x="3433500" y="1667124"/>
            <a:ext cx="2305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None/>
              <a:defRPr sz="2100" b="1">
                <a:solidFill>
                  <a:srgbClr val="FFFFFF"/>
                </a:solidFill>
                <a:latin typeface="Arial"/>
                <a:ea typeface="Arial"/>
                <a:cs typeface="Arial"/>
                <a:sym typeface="Arial"/>
              </a:defRPr>
            </a:lvl9pPr>
          </a:lstStyle>
          <a:p>
            <a:endParaRPr/>
          </a:p>
        </p:txBody>
      </p:sp>
      <p:sp>
        <p:nvSpPr>
          <p:cNvPr id="118" name="Google Shape;118;p14"/>
          <p:cNvSpPr txBox="1">
            <a:spLocks noGrp="1"/>
          </p:cNvSpPr>
          <p:nvPr>
            <p:ph type="subTitle" idx="3"/>
          </p:nvPr>
        </p:nvSpPr>
        <p:spPr>
          <a:xfrm>
            <a:off x="6274600" y="1667124"/>
            <a:ext cx="2305200" cy="3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None/>
              <a:defRPr sz="2100" b="1">
                <a:solidFill>
                  <a:srgbClr val="FFFFFF"/>
                </a:solidFill>
                <a:latin typeface="Arial"/>
                <a:ea typeface="Arial"/>
                <a:cs typeface="Arial"/>
                <a:sym typeface="Arial"/>
              </a:defRPr>
            </a:lvl9pPr>
          </a:lstStyle>
          <a:p>
            <a:endParaRPr/>
          </a:p>
        </p:txBody>
      </p:sp>
      <p:sp>
        <p:nvSpPr>
          <p:cNvPr id="119" name="Google Shape;119;p14"/>
          <p:cNvSpPr txBox="1">
            <a:spLocks noGrp="1"/>
          </p:cNvSpPr>
          <p:nvPr>
            <p:ph type="subTitle" idx="4"/>
          </p:nvPr>
        </p:nvSpPr>
        <p:spPr>
          <a:xfrm>
            <a:off x="534500" y="2123081"/>
            <a:ext cx="23928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900">
                <a:solidFill>
                  <a:srgbClr val="000000"/>
                </a:solidFill>
                <a:latin typeface="Arial"/>
                <a:ea typeface="Arial"/>
                <a:cs typeface="Arial"/>
                <a:sym typeface="Arial"/>
              </a:defRPr>
            </a:lvl1pPr>
            <a:lvl2pPr lvl="1" rtl="0">
              <a:lnSpc>
                <a:spcPct val="100000"/>
              </a:lnSpc>
              <a:spcBef>
                <a:spcPts val="0"/>
              </a:spcBef>
              <a:spcAft>
                <a:spcPts val="0"/>
              </a:spcAft>
              <a:buNone/>
              <a:defRPr sz="1900">
                <a:solidFill>
                  <a:srgbClr val="000000"/>
                </a:solidFill>
                <a:latin typeface="Arial"/>
                <a:ea typeface="Arial"/>
                <a:cs typeface="Arial"/>
                <a:sym typeface="Arial"/>
              </a:defRPr>
            </a:lvl2pPr>
            <a:lvl3pPr lvl="2" rtl="0">
              <a:lnSpc>
                <a:spcPct val="100000"/>
              </a:lnSpc>
              <a:spcBef>
                <a:spcPts val="0"/>
              </a:spcBef>
              <a:spcAft>
                <a:spcPts val="0"/>
              </a:spcAft>
              <a:buNone/>
              <a:defRPr sz="1900">
                <a:solidFill>
                  <a:srgbClr val="000000"/>
                </a:solidFill>
                <a:latin typeface="Arial"/>
                <a:ea typeface="Arial"/>
                <a:cs typeface="Arial"/>
                <a:sym typeface="Arial"/>
              </a:defRPr>
            </a:lvl3pPr>
            <a:lvl4pPr lvl="3" rtl="0">
              <a:lnSpc>
                <a:spcPct val="100000"/>
              </a:lnSpc>
              <a:spcBef>
                <a:spcPts val="0"/>
              </a:spcBef>
              <a:spcAft>
                <a:spcPts val="0"/>
              </a:spcAft>
              <a:buNone/>
              <a:defRPr sz="1900">
                <a:solidFill>
                  <a:srgbClr val="000000"/>
                </a:solidFill>
                <a:latin typeface="Arial"/>
                <a:ea typeface="Arial"/>
                <a:cs typeface="Arial"/>
                <a:sym typeface="Arial"/>
              </a:defRPr>
            </a:lvl4pPr>
            <a:lvl5pPr lvl="4" rtl="0">
              <a:lnSpc>
                <a:spcPct val="100000"/>
              </a:lnSpc>
              <a:spcBef>
                <a:spcPts val="0"/>
              </a:spcBef>
              <a:spcAft>
                <a:spcPts val="0"/>
              </a:spcAft>
              <a:buNone/>
              <a:defRPr sz="1900">
                <a:solidFill>
                  <a:srgbClr val="000000"/>
                </a:solidFill>
                <a:latin typeface="Arial"/>
                <a:ea typeface="Arial"/>
                <a:cs typeface="Arial"/>
                <a:sym typeface="Arial"/>
              </a:defRPr>
            </a:lvl5pPr>
            <a:lvl6pPr lvl="5" rtl="0">
              <a:lnSpc>
                <a:spcPct val="100000"/>
              </a:lnSpc>
              <a:spcBef>
                <a:spcPts val="0"/>
              </a:spcBef>
              <a:spcAft>
                <a:spcPts val="0"/>
              </a:spcAft>
              <a:buNone/>
              <a:defRPr sz="1900">
                <a:solidFill>
                  <a:srgbClr val="000000"/>
                </a:solidFill>
                <a:latin typeface="Arial"/>
                <a:ea typeface="Arial"/>
                <a:cs typeface="Arial"/>
                <a:sym typeface="Arial"/>
              </a:defRPr>
            </a:lvl6pPr>
            <a:lvl7pPr lvl="6" rtl="0">
              <a:lnSpc>
                <a:spcPct val="100000"/>
              </a:lnSpc>
              <a:spcBef>
                <a:spcPts val="0"/>
              </a:spcBef>
              <a:spcAft>
                <a:spcPts val="0"/>
              </a:spcAft>
              <a:buNone/>
              <a:defRPr sz="1900">
                <a:solidFill>
                  <a:srgbClr val="000000"/>
                </a:solidFill>
                <a:latin typeface="Arial"/>
                <a:ea typeface="Arial"/>
                <a:cs typeface="Arial"/>
                <a:sym typeface="Arial"/>
              </a:defRPr>
            </a:lvl7pPr>
            <a:lvl8pPr lvl="7" rtl="0">
              <a:lnSpc>
                <a:spcPct val="100000"/>
              </a:lnSpc>
              <a:spcBef>
                <a:spcPts val="0"/>
              </a:spcBef>
              <a:spcAft>
                <a:spcPts val="0"/>
              </a:spcAft>
              <a:buNone/>
              <a:defRPr sz="1900">
                <a:solidFill>
                  <a:srgbClr val="000000"/>
                </a:solidFill>
                <a:latin typeface="Arial"/>
                <a:ea typeface="Arial"/>
                <a:cs typeface="Arial"/>
                <a:sym typeface="Arial"/>
              </a:defRPr>
            </a:lvl8pPr>
            <a:lvl9pPr lvl="8" rtl="0">
              <a:lnSpc>
                <a:spcPct val="100000"/>
              </a:lnSpc>
              <a:spcBef>
                <a:spcPts val="0"/>
              </a:spcBef>
              <a:spcAft>
                <a:spcPts val="0"/>
              </a:spcAft>
              <a:buNone/>
              <a:defRPr sz="1900">
                <a:solidFill>
                  <a:srgbClr val="000000"/>
                </a:solidFill>
                <a:latin typeface="Arial"/>
                <a:ea typeface="Arial"/>
                <a:cs typeface="Arial"/>
                <a:sym typeface="Arial"/>
              </a:defRPr>
            </a:lvl9pPr>
          </a:lstStyle>
          <a:p>
            <a:endParaRPr/>
          </a:p>
        </p:txBody>
      </p:sp>
      <p:sp>
        <p:nvSpPr>
          <p:cNvPr id="120" name="Google Shape;120;p14"/>
          <p:cNvSpPr txBox="1">
            <a:spLocks noGrp="1"/>
          </p:cNvSpPr>
          <p:nvPr>
            <p:ph type="subTitle" idx="5"/>
          </p:nvPr>
        </p:nvSpPr>
        <p:spPr>
          <a:xfrm>
            <a:off x="3389700" y="2123081"/>
            <a:ext cx="23928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900">
                <a:solidFill>
                  <a:srgbClr val="000000"/>
                </a:solidFill>
                <a:latin typeface="Arial"/>
                <a:ea typeface="Arial"/>
                <a:cs typeface="Arial"/>
                <a:sym typeface="Arial"/>
              </a:defRPr>
            </a:lvl1pPr>
            <a:lvl2pPr lvl="1" rtl="0">
              <a:lnSpc>
                <a:spcPct val="100000"/>
              </a:lnSpc>
              <a:spcBef>
                <a:spcPts val="0"/>
              </a:spcBef>
              <a:spcAft>
                <a:spcPts val="0"/>
              </a:spcAft>
              <a:buNone/>
              <a:defRPr sz="1900">
                <a:solidFill>
                  <a:srgbClr val="000000"/>
                </a:solidFill>
                <a:latin typeface="Arial"/>
                <a:ea typeface="Arial"/>
                <a:cs typeface="Arial"/>
                <a:sym typeface="Arial"/>
              </a:defRPr>
            </a:lvl2pPr>
            <a:lvl3pPr lvl="2" rtl="0">
              <a:lnSpc>
                <a:spcPct val="100000"/>
              </a:lnSpc>
              <a:spcBef>
                <a:spcPts val="0"/>
              </a:spcBef>
              <a:spcAft>
                <a:spcPts val="0"/>
              </a:spcAft>
              <a:buNone/>
              <a:defRPr sz="1900">
                <a:solidFill>
                  <a:srgbClr val="000000"/>
                </a:solidFill>
                <a:latin typeface="Arial"/>
                <a:ea typeface="Arial"/>
                <a:cs typeface="Arial"/>
                <a:sym typeface="Arial"/>
              </a:defRPr>
            </a:lvl3pPr>
            <a:lvl4pPr lvl="3" rtl="0">
              <a:lnSpc>
                <a:spcPct val="100000"/>
              </a:lnSpc>
              <a:spcBef>
                <a:spcPts val="0"/>
              </a:spcBef>
              <a:spcAft>
                <a:spcPts val="0"/>
              </a:spcAft>
              <a:buNone/>
              <a:defRPr sz="1900">
                <a:solidFill>
                  <a:srgbClr val="000000"/>
                </a:solidFill>
                <a:latin typeface="Arial"/>
                <a:ea typeface="Arial"/>
                <a:cs typeface="Arial"/>
                <a:sym typeface="Arial"/>
              </a:defRPr>
            </a:lvl4pPr>
            <a:lvl5pPr lvl="4" rtl="0">
              <a:lnSpc>
                <a:spcPct val="100000"/>
              </a:lnSpc>
              <a:spcBef>
                <a:spcPts val="0"/>
              </a:spcBef>
              <a:spcAft>
                <a:spcPts val="0"/>
              </a:spcAft>
              <a:buNone/>
              <a:defRPr sz="1900">
                <a:solidFill>
                  <a:srgbClr val="000000"/>
                </a:solidFill>
                <a:latin typeface="Arial"/>
                <a:ea typeface="Arial"/>
                <a:cs typeface="Arial"/>
                <a:sym typeface="Arial"/>
              </a:defRPr>
            </a:lvl5pPr>
            <a:lvl6pPr lvl="5" rtl="0">
              <a:lnSpc>
                <a:spcPct val="100000"/>
              </a:lnSpc>
              <a:spcBef>
                <a:spcPts val="0"/>
              </a:spcBef>
              <a:spcAft>
                <a:spcPts val="0"/>
              </a:spcAft>
              <a:buNone/>
              <a:defRPr sz="1900">
                <a:solidFill>
                  <a:srgbClr val="000000"/>
                </a:solidFill>
                <a:latin typeface="Arial"/>
                <a:ea typeface="Arial"/>
                <a:cs typeface="Arial"/>
                <a:sym typeface="Arial"/>
              </a:defRPr>
            </a:lvl6pPr>
            <a:lvl7pPr lvl="6" rtl="0">
              <a:lnSpc>
                <a:spcPct val="100000"/>
              </a:lnSpc>
              <a:spcBef>
                <a:spcPts val="0"/>
              </a:spcBef>
              <a:spcAft>
                <a:spcPts val="0"/>
              </a:spcAft>
              <a:buNone/>
              <a:defRPr sz="1900">
                <a:solidFill>
                  <a:srgbClr val="000000"/>
                </a:solidFill>
                <a:latin typeface="Arial"/>
                <a:ea typeface="Arial"/>
                <a:cs typeface="Arial"/>
                <a:sym typeface="Arial"/>
              </a:defRPr>
            </a:lvl7pPr>
            <a:lvl8pPr lvl="7" rtl="0">
              <a:lnSpc>
                <a:spcPct val="100000"/>
              </a:lnSpc>
              <a:spcBef>
                <a:spcPts val="0"/>
              </a:spcBef>
              <a:spcAft>
                <a:spcPts val="0"/>
              </a:spcAft>
              <a:buNone/>
              <a:defRPr sz="1900">
                <a:solidFill>
                  <a:srgbClr val="000000"/>
                </a:solidFill>
                <a:latin typeface="Arial"/>
                <a:ea typeface="Arial"/>
                <a:cs typeface="Arial"/>
                <a:sym typeface="Arial"/>
              </a:defRPr>
            </a:lvl8pPr>
            <a:lvl9pPr lvl="8" rtl="0">
              <a:lnSpc>
                <a:spcPct val="100000"/>
              </a:lnSpc>
              <a:spcBef>
                <a:spcPts val="0"/>
              </a:spcBef>
              <a:spcAft>
                <a:spcPts val="0"/>
              </a:spcAft>
              <a:buNone/>
              <a:defRPr sz="1900">
                <a:solidFill>
                  <a:srgbClr val="000000"/>
                </a:solidFill>
                <a:latin typeface="Arial"/>
                <a:ea typeface="Arial"/>
                <a:cs typeface="Arial"/>
                <a:sym typeface="Arial"/>
              </a:defRPr>
            </a:lvl9pPr>
          </a:lstStyle>
          <a:p>
            <a:endParaRPr/>
          </a:p>
        </p:txBody>
      </p:sp>
      <p:sp>
        <p:nvSpPr>
          <p:cNvPr id="121" name="Google Shape;121;p14"/>
          <p:cNvSpPr txBox="1">
            <a:spLocks noGrp="1"/>
          </p:cNvSpPr>
          <p:nvPr>
            <p:ph type="subTitle" idx="6"/>
          </p:nvPr>
        </p:nvSpPr>
        <p:spPr>
          <a:xfrm>
            <a:off x="6230800" y="2123081"/>
            <a:ext cx="2392800" cy="39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900">
                <a:solidFill>
                  <a:srgbClr val="000000"/>
                </a:solidFill>
                <a:latin typeface="Arial"/>
                <a:ea typeface="Arial"/>
                <a:cs typeface="Arial"/>
                <a:sym typeface="Arial"/>
              </a:defRPr>
            </a:lvl1pPr>
            <a:lvl2pPr lvl="1" rtl="0">
              <a:lnSpc>
                <a:spcPct val="100000"/>
              </a:lnSpc>
              <a:spcBef>
                <a:spcPts val="0"/>
              </a:spcBef>
              <a:spcAft>
                <a:spcPts val="0"/>
              </a:spcAft>
              <a:buNone/>
              <a:defRPr sz="2000">
                <a:solidFill>
                  <a:srgbClr val="000000"/>
                </a:solidFill>
                <a:latin typeface="Arial"/>
                <a:ea typeface="Arial"/>
                <a:cs typeface="Arial"/>
                <a:sym typeface="Arial"/>
              </a:defRPr>
            </a:lvl2pPr>
            <a:lvl3pPr lvl="2" rtl="0">
              <a:lnSpc>
                <a:spcPct val="100000"/>
              </a:lnSpc>
              <a:spcBef>
                <a:spcPts val="0"/>
              </a:spcBef>
              <a:spcAft>
                <a:spcPts val="0"/>
              </a:spcAft>
              <a:buNone/>
              <a:defRPr sz="2000">
                <a:solidFill>
                  <a:srgbClr val="000000"/>
                </a:solidFill>
                <a:latin typeface="Arial"/>
                <a:ea typeface="Arial"/>
                <a:cs typeface="Arial"/>
                <a:sym typeface="Arial"/>
              </a:defRPr>
            </a:lvl3pPr>
            <a:lvl4pPr lvl="3" rtl="0">
              <a:lnSpc>
                <a:spcPct val="100000"/>
              </a:lnSpc>
              <a:spcBef>
                <a:spcPts val="0"/>
              </a:spcBef>
              <a:spcAft>
                <a:spcPts val="0"/>
              </a:spcAft>
              <a:buNone/>
              <a:defRPr sz="2000">
                <a:solidFill>
                  <a:srgbClr val="000000"/>
                </a:solidFill>
                <a:latin typeface="Arial"/>
                <a:ea typeface="Arial"/>
                <a:cs typeface="Arial"/>
                <a:sym typeface="Arial"/>
              </a:defRPr>
            </a:lvl4pPr>
            <a:lvl5pPr lvl="4" rtl="0">
              <a:lnSpc>
                <a:spcPct val="100000"/>
              </a:lnSpc>
              <a:spcBef>
                <a:spcPts val="0"/>
              </a:spcBef>
              <a:spcAft>
                <a:spcPts val="0"/>
              </a:spcAft>
              <a:buNone/>
              <a:defRPr sz="2000">
                <a:solidFill>
                  <a:srgbClr val="000000"/>
                </a:solidFill>
                <a:latin typeface="Arial"/>
                <a:ea typeface="Arial"/>
                <a:cs typeface="Arial"/>
                <a:sym typeface="Arial"/>
              </a:defRPr>
            </a:lvl5pPr>
            <a:lvl6pPr lvl="5" rtl="0">
              <a:lnSpc>
                <a:spcPct val="100000"/>
              </a:lnSpc>
              <a:spcBef>
                <a:spcPts val="0"/>
              </a:spcBef>
              <a:spcAft>
                <a:spcPts val="0"/>
              </a:spcAft>
              <a:buNone/>
              <a:defRPr sz="2000">
                <a:solidFill>
                  <a:srgbClr val="000000"/>
                </a:solidFill>
                <a:latin typeface="Arial"/>
                <a:ea typeface="Arial"/>
                <a:cs typeface="Arial"/>
                <a:sym typeface="Arial"/>
              </a:defRPr>
            </a:lvl6pPr>
            <a:lvl7pPr lvl="6" rtl="0">
              <a:lnSpc>
                <a:spcPct val="100000"/>
              </a:lnSpc>
              <a:spcBef>
                <a:spcPts val="0"/>
              </a:spcBef>
              <a:spcAft>
                <a:spcPts val="0"/>
              </a:spcAft>
              <a:buNone/>
              <a:defRPr sz="2000">
                <a:solidFill>
                  <a:srgbClr val="000000"/>
                </a:solidFill>
                <a:latin typeface="Arial"/>
                <a:ea typeface="Arial"/>
                <a:cs typeface="Arial"/>
                <a:sym typeface="Arial"/>
              </a:defRPr>
            </a:lvl7pPr>
            <a:lvl8pPr lvl="7" rtl="0">
              <a:lnSpc>
                <a:spcPct val="100000"/>
              </a:lnSpc>
              <a:spcBef>
                <a:spcPts val="0"/>
              </a:spcBef>
              <a:spcAft>
                <a:spcPts val="0"/>
              </a:spcAft>
              <a:buNone/>
              <a:defRPr sz="2000">
                <a:solidFill>
                  <a:srgbClr val="000000"/>
                </a:solidFill>
                <a:latin typeface="Arial"/>
                <a:ea typeface="Arial"/>
                <a:cs typeface="Arial"/>
                <a:sym typeface="Arial"/>
              </a:defRPr>
            </a:lvl8pPr>
            <a:lvl9pPr lvl="8" rtl="0">
              <a:lnSpc>
                <a:spcPct val="100000"/>
              </a:lnSpc>
              <a:spcBef>
                <a:spcPts val="0"/>
              </a:spcBef>
              <a:spcAft>
                <a:spcPts val="0"/>
              </a:spcAft>
              <a:buNone/>
              <a:defRPr sz="2000">
                <a:solidFill>
                  <a:srgbClr val="000000"/>
                </a:solidFill>
                <a:latin typeface="Arial"/>
                <a:ea typeface="Arial"/>
                <a:cs typeface="Arial"/>
                <a:sym typeface="Arial"/>
              </a:defRPr>
            </a:lvl9pPr>
          </a:lstStyle>
          <a:p>
            <a:endParaRPr/>
          </a:p>
        </p:txBody>
      </p:sp>
      <p:sp>
        <p:nvSpPr>
          <p:cNvPr id="122" name="Google Shape;122;p14"/>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123" name="Google Shape;123;p14"/>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124" name="Google Shape;124;p14"/>
          <p:cNvSpPr txBox="1">
            <a:spLocks noGrp="1"/>
          </p:cNvSpPr>
          <p:nvPr>
            <p:ph type="subTitle" idx="7"/>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ist Items - Same Slide - NOT NUMBERED">
  <p:cSld name="CAPTION_ONLY_1">
    <p:bg>
      <p:bgPr>
        <a:solidFill>
          <a:srgbClr val="FFFFFF"/>
        </a:solidFill>
        <a:effectLst/>
      </p:bgPr>
    </p:bg>
    <p:spTree>
      <p:nvGrpSpPr>
        <p:cNvPr id="1" name="Shape 125"/>
        <p:cNvGrpSpPr/>
        <p:nvPr/>
      </p:nvGrpSpPr>
      <p:grpSpPr>
        <a:xfrm>
          <a:off x="0" y="0"/>
          <a:ext cx="0" cy="0"/>
          <a:chOff x="0" y="0"/>
          <a:chExt cx="0" cy="0"/>
        </a:xfrm>
      </p:grpSpPr>
      <p:sp>
        <p:nvSpPr>
          <p:cNvPr id="126" name="Google Shape;12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15"/>
          <p:cNvSpPr/>
          <p:nvPr/>
        </p:nvSpPr>
        <p:spPr>
          <a:xfrm>
            <a:off x="461550" y="3756123"/>
            <a:ext cx="8282400" cy="8358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8" name="Google Shape;128;p15"/>
          <p:cNvSpPr/>
          <p:nvPr/>
        </p:nvSpPr>
        <p:spPr>
          <a:xfrm>
            <a:off x="461550" y="2791949"/>
            <a:ext cx="8282400" cy="8358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29" name="Google Shape;129;p15"/>
          <p:cNvSpPr/>
          <p:nvPr/>
        </p:nvSpPr>
        <p:spPr>
          <a:xfrm>
            <a:off x="461550" y="1827775"/>
            <a:ext cx="8282400" cy="8358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0" name="Google Shape;130;p15"/>
          <p:cNvSpPr txBox="1">
            <a:spLocks noGrp="1"/>
          </p:cNvSpPr>
          <p:nvPr>
            <p:ph type="body" idx="1"/>
          </p:nvPr>
        </p:nvSpPr>
        <p:spPr>
          <a:xfrm>
            <a:off x="859500" y="1892025"/>
            <a:ext cx="7602300" cy="7053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31" name="Google Shape;131;p15"/>
          <p:cNvSpPr txBox="1">
            <a:spLocks noGrp="1"/>
          </p:cNvSpPr>
          <p:nvPr>
            <p:ph type="body" idx="2"/>
          </p:nvPr>
        </p:nvSpPr>
        <p:spPr>
          <a:xfrm>
            <a:off x="859500" y="3835125"/>
            <a:ext cx="7602300" cy="7053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32" name="Google Shape;132;p15"/>
          <p:cNvSpPr txBox="1">
            <a:spLocks noGrp="1"/>
          </p:cNvSpPr>
          <p:nvPr>
            <p:ph type="body" idx="3"/>
          </p:nvPr>
        </p:nvSpPr>
        <p:spPr>
          <a:xfrm>
            <a:off x="859500" y="2863575"/>
            <a:ext cx="7602300" cy="7053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33" name="Google Shape;133;p15"/>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134" name="Google Shape;134;p15"/>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135" name="Google Shape;135;p15"/>
          <p:cNvSpPr txBox="1">
            <a:spLocks noGrp="1"/>
          </p:cNvSpPr>
          <p:nvPr>
            <p:ph type="subTitle" idx="4"/>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CAPTION_ONLY_1_1">
    <p:bg>
      <p:bgPr>
        <a:solidFill>
          <a:srgbClr val="FFFFFF"/>
        </a:solidFill>
        <a:effectLst/>
      </p:bgPr>
    </p:bg>
    <p:spTree>
      <p:nvGrpSpPr>
        <p:cNvPr id="1" name="Shape 136"/>
        <p:cNvGrpSpPr/>
        <p:nvPr/>
      </p:nvGrpSpPr>
      <p:grpSpPr>
        <a:xfrm>
          <a:off x="0" y="0"/>
          <a:ext cx="0" cy="0"/>
          <a:chOff x="0" y="0"/>
          <a:chExt cx="0" cy="0"/>
        </a:xfrm>
      </p:grpSpPr>
      <p:sp>
        <p:nvSpPr>
          <p:cNvPr id="137" name="Google Shape;137;p16"/>
          <p:cNvSpPr/>
          <p:nvPr/>
        </p:nvSpPr>
        <p:spPr>
          <a:xfrm>
            <a:off x="461550" y="4003675"/>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38" name="Google Shape;13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39" name="Google Shape;139;p16"/>
          <p:cNvSpPr/>
          <p:nvPr/>
        </p:nvSpPr>
        <p:spPr>
          <a:xfrm>
            <a:off x="461550" y="3278375"/>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0" name="Google Shape;140;p16"/>
          <p:cNvSpPr/>
          <p:nvPr/>
        </p:nvSpPr>
        <p:spPr>
          <a:xfrm>
            <a:off x="461550" y="2553075"/>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1" name="Google Shape;141;p16"/>
          <p:cNvSpPr/>
          <p:nvPr/>
        </p:nvSpPr>
        <p:spPr>
          <a:xfrm>
            <a:off x="461550" y="1827775"/>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42" name="Google Shape;142;p16"/>
          <p:cNvSpPr txBox="1">
            <a:spLocks noGrp="1"/>
          </p:cNvSpPr>
          <p:nvPr>
            <p:ph type="body" idx="1"/>
          </p:nvPr>
        </p:nvSpPr>
        <p:spPr>
          <a:xfrm>
            <a:off x="1164300" y="1834875"/>
            <a:ext cx="73455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43" name="Google Shape;143;p16"/>
          <p:cNvSpPr txBox="1">
            <a:spLocks noGrp="1"/>
          </p:cNvSpPr>
          <p:nvPr>
            <p:ph type="body" idx="2"/>
          </p:nvPr>
        </p:nvSpPr>
        <p:spPr>
          <a:xfrm>
            <a:off x="1164300" y="4017619"/>
            <a:ext cx="73455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44" name="Google Shape;144;p16"/>
          <p:cNvSpPr txBox="1">
            <a:spLocks noGrp="1"/>
          </p:cNvSpPr>
          <p:nvPr>
            <p:ph type="body" idx="3"/>
          </p:nvPr>
        </p:nvSpPr>
        <p:spPr>
          <a:xfrm>
            <a:off x="1164300" y="2577825"/>
            <a:ext cx="73455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45" name="Google Shape;145;p16"/>
          <p:cNvSpPr txBox="1">
            <a:spLocks noGrp="1"/>
          </p:cNvSpPr>
          <p:nvPr>
            <p:ph type="body" idx="4"/>
          </p:nvPr>
        </p:nvSpPr>
        <p:spPr>
          <a:xfrm>
            <a:off x="1164300" y="3296738"/>
            <a:ext cx="73455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46" name="Google Shape;146;p16"/>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1</a:t>
            </a:r>
            <a:endParaRPr sz="4600" b="1">
              <a:solidFill>
                <a:srgbClr val="003C71"/>
              </a:solidFill>
            </a:endParaRPr>
          </a:p>
        </p:txBody>
      </p:sp>
      <p:sp>
        <p:nvSpPr>
          <p:cNvPr id="147" name="Google Shape;147;p16"/>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2</a:t>
            </a:r>
            <a:endParaRPr sz="4600" b="1">
              <a:solidFill>
                <a:srgbClr val="003C71"/>
              </a:solidFill>
            </a:endParaRPr>
          </a:p>
        </p:txBody>
      </p:sp>
      <p:sp>
        <p:nvSpPr>
          <p:cNvPr id="148" name="Google Shape;148;p16"/>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3</a:t>
            </a:r>
            <a:endParaRPr sz="4600" b="1">
              <a:solidFill>
                <a:srgbClr val="003C71"/>
              </a:solidFill>
            </a:endParaRPr>
          </a:p>
        </p:txBody>
      </p:sp>
      <p:sp>
        <p:nvSpPr>
          <p:cNvPr id="149" name="Google Shape;149;p16"/>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600" b="1">
                <a:solidFill>
                  <a:srgbClr val="003C71"/>
                </a:solidFill>
              </a:rPr>
              <a:t>4</a:t>
            </a:r>
            <a:endParaRPr sz="4600" b="1">
              <a:solidFill>
                <a:srgbClr val="003C71"/>
              </a:solidFill>
            </a:endParaRPr>
          </a:p>
        </p:txBody>
      </p:sp>
      <p:sp>
        <p:nvSpPr>
          <p:cNvPr id="150" name="Google Shape;150;p16"/>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151" name="Google Shape;151;p16"/>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152" name="Google Shape;152;p16"/>
          <p:cNvSpPr txBox="1">
            <a:spLocks noGrp="1"/>
          </p:cNvSpPr>
          <p:nvPr>
            <p:ph type="subTitle" idx="5"/>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CAPTION_ONLY_1_1_1">
    <p:bg>
      <p:bgPr>
        <a:solidFill>
          <a:srgbClr val="FFFFFF"/>
        </a:solidFill>
        <a:effectLst/>
      </p:bgPr>
    </p:bg>
    <p:spTree>
      <p:nvGrpSpPr>
        <p:cNvPr id="1" name="Shape 153"/>
        <p:cNvGrpSpPr/>
        <p:nvPr/>
      </p:nvGrpSpPr>
      <p:grpSpPr>
        <a:xfrm>
          <a:off x="0" y="0"/>
          <a:ext cx="0" cy="0"/>
          <a:chOff x="0" y="0"/>
          <a:chExt cx="0" cy="0"/>
        </a:xfrm>
      </p:grpSpPr>
      <p:sp>
        <p:nvSpPr>
          <p:cNvPr id="154" name="Google Shape;154;p17"/>
          <p:cNvSpPr/>
          <p:nvPr/>
        </p:nvSpPr>
        <p:spPr>
          <a:xfrm>
            <a:off x="461550" y="4003678"/>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5" name="Google Shape;155;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17"/>
          <p:cNvSpPr/>
          <p:nvPr/>
        </p:nvSpPr>
        <p:spPr>
          <a:xfrm>
            <a:off x="461550" y="3278377"/>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7" name="Google Shape;157;p17"/>
          <p:cNvSpPr/>
          <p:nvPr/>
        </p:nvSpPr>
        <p:spPr>
          <a:xfrm>
            <a:off x="461550" y="2553076"/>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8" name="Google Shape;158;p17"/>
          <p:cNvSpPr/>
          <p:nvPr/>
        </p:nvSpPr>
        <p:spPr>
          <a:xfrm>
            <a:off x="461550" y="1827775"/>
            <a:ext cx="8237700" cy="661200"/>
          </a:xfrm>
          <a:prstGeom prst="roundRect">
            <a:avLst>
              <a:gd name="adj" fmla="val 16667"/>
            </a:avLst>
          </a:prstGeom>
          <a:solidFill>
            <a:srgbClr val="003C71">
              <a:alpha val="21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59" name="Google Shape;159;p17"/>
          <p:cNvSpPr txBox="1">
            <a:spLocks noGrp="1"/>
          </p:cNvSpPr>
          <p:nvPr>
            <p:ph type="body" idx="1"/>
          </p:nvPr>
        </p:nvSpPr>
        <p:spPr>
          <a:xfrm>
            <a:off x="859500" y="1834875"/>
            <a:ext cx="76023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60" name="Google Shape;160;p17"/>
          <p:cNvSpPr txBox="1">
            <a:spLocks noGrp="1"/>
          </p:cNvSpPr>
          <p:nvPr>
            <p:ph type="body" idx="2"/>
          </p:nvPr>
        </p:nvSpPr>
        <p:spPr>
          <a:xfrm>
            <a:off x="859500" y="4017618"/>
            <a:ext cx="76023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61" name="Google Shape;161;p17"/>
          <p:cNvSpPr txBox="1">
            <a:spLocks noGrp="1"/>
          </p:cNvSpPr>
          <p:nvPr>
            <p:ph type="body" idx="3"/>
          </p:nvPr>
        </p:nvSpPr>
        <p:spPr>
          <a:xfrm>
            <a:off x="859500" y="2577825"/>
            <a:ext cx="76023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62" name="Google Shape;162;p17"/>
          <p:cNvSpPr txBox="1">
            <a:spLocks noGrp="1"/>
          </p:cNvSpPr>
          <p:nvPr>
            <p:ph type="body" idx="4"/>
          </p:nvPr>
        </p:nvSpPr>
        <p:spPr>
          <a:xfrm>
            <a:off x="859500" y="3296738"/>
            <a:ext cx="7602300" cy="636600"/>
          </a:xfrm>
          <a:prstGeom prst="rect">
            <a:avLst/>
          </a:prstGeom>
        </p:spPr>
        <p:txBody>
          <a:bodyPr spcFirstLastPara="1" wrap="square" lIns="91425" tIns="91425" rIns="91425" bIns="91425" anchor="ctr" anchorCtr="0">
            <a:noAutofit/>
          </a:bodyPr>
          <a:lstStyle>
            <a:lvl1pPr marL="457200" lvl="0" indent="-368300"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163" name="Google Shape;163;p17"/>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164" name="Google Shape;164;p17"/>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165" name="Google Shape;165;p17"/>
          <p:cNvSpPr txBox="1">
            <a:spLocks noGrp="1"/>
          </p:cNvSpPr>
          <p:nvPr>
            <p:ph type="subTitle" idx="5"/>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OPTION 1">
  <p:cSld name="BIG_NUMBER">
    <p:spTree>
      <p:nvGrpSpPr>
        <p:cNvPr id="1" name="Shape 166"/>
        <p:cNvGrpSpPr/>
        <p:nvPr/>
      </p:nvGrpSpPr>
      <p:grpSpPr>
        <a:xfrm>
          <a:off x="0" y="0"/>
          <a:ext cx="0" cy="0"/>
          <a:chOff x="0" y="0"/>
          <a:chExt cx="0" cy="0"/>
        </a:xfrm>
      </p:grpSpPr>
      <p:sp>
        <p:nvSpPr>
          <p:cNvPr id="167" name="Google Shape;16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18"/>
          <p:cNvPicPr preferRelativeResize="0"/>
          <p:nvPr/>
        </p:nvPicPr>
        <p:blipFill rotWithShape="1">
          <a:blip r:embed="rId2">
            <a:alphaModFix amt="76000"/>
          </a:blip>
          <a:srcRect l="17970" r="17963"/>
          <a:stretch/>
        </p:blipFill>
        <p:spPr>
          <a:xfrm>
            <a:off x="1208225" y="0"/>
            <a:ext cx="2929027" cy="5143496"/>
          </a:xfrm>
          <a:prstGeom prst="rect">
            <a:avLst/>
          </a:prstGeom>
          <a:noFill/>
          <a:ln>
            <a:noFill/>
          </a:ln>
        </p:spPr>
      </p:pic>
      <p:cxnSp>
        <p:nvCxnSpPr>
          <p:cNvPr id="169" name="Google Shape;169;p18"/>
          <p:cNvCxnSpPr/>
          <p:nvPr/>
        </p:nvCxnSpPr>
        <p:spPr>
          <a:xfrm>
            <a:off x="4934261" y="2211573"/>
            <a:ext cx="3361800" cy="0"/>
          </a:xfrm>
          <a:prstGeom prst="straightConnector1">
            <a:avLst/>
          </a:prstGeom>
          <a:noFill/>
          <a:ln w="9525" cap="flat" cmpd="sng">
            <a:solidFill>
              <a:srgbClr val="F3F3F3"/>
            </a:solidFill>
            <a:prstDash val="solid"/>
            <a:round/>
            <a:headEnd type="none" w="med" len="med"/>
            <a:tailEnd type="none" w="med" len="med"/>
          </a:ln>
        </p:spPr>
      </p:cxnSp>
      <p:sp>
        <p:nvSpPr>
          <p:cNvPr id="170" name="Google Shape;170;p18"/>
          <p:cNvSpPr txBox="1">
            <a:spLocks noGrp="1"/>
          </p:cNvSpPr>
          <p:nvPr>
            <p:ph type="title"/>
          </p:nvPr>
        </p:nvSpPr>
        <p:spPr>
          <a:xfrm>
            <a:off x="4844375" y="1192856"/>
            <a:ext cx="3866700" cy="959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4800" b="1">
                <a:latin typeface="Arial"/>
                <a:ea typeface="Arial"/>
                <a:cs typeface="Arial"/>
                <a:sym typeface="Arial"/>
              </a:defRPr>
            </a:lvl1pPr>
            <a:lvl2pPr lvl="1" rtl="0">
              <a:lnSpc>
                <a:spcPct val="100000"/>
              </a:lnSpc>
              <a:spcBef>
                <a:spcPts val="0"/>
              </a:spcBef>
              <a:spcAft>
                <a:spcPts val="0"/>
              </a:spcAft>
              <a:buNone/>
              <a:defRPr sz="4800" b="1">
                <a:latin typeface="Arial"/>
                <a:ea typeface="Arial"/>
                <a:cs typeface="Arial"/>
                <a:sym typeface="Arial"/>
              </a:defRPr>
            </a:lvl2pPr>
            <a:lvl3pPr lvl="2" rtl="0">
              <a:lnSpc>
                <a:spcPct val="100000"/>
              </a:lnSpc>
              <a:spcBef>
                <a:spcPts val="0"/>
              </a:spcBef>
              <a:spcAft>
                <a:spcPts val="0"/>
              </a:spcAft>
              <a:buNone/>
              <a:defRPr sz="4800" b="1">
                <a:latin typeface="Arial"/>
                <a:ea typeface="Arial"/>
                <a:cs typeface="Arial"/>
                <a:sym typeface="Arial"/>
              </a:defRPr>
            </a:lvl3pPr>
            <a:lvl4pPr lvl="3" rtl="0">
              <a:lnSpc>
                <a:spcPct val="100000"/>
              </a:lnSpc>
              <a:spcBef>
                <a:spcPts val="0"/>
              </a:spcBef>
              <a:spcAft>
                <a:spcPts val="0"/>
              </a:spcAft>
              <a:buNone/>
              <a:defRPr sz="4800" b="1">
                <a:latin typeface="Arial"/>
                <a:ea typeface="Arial"/>
                <a:cs typeface="Arial"/>
                <a:sym typeface="Arial"/>
              </a:defRPr>
            </a:lvl4pPr>
            <a:lvl5pPr lvl="4" rtl="0">
              <a:lnSpc>
                <a:spcPct val="100000"/>
              </a:lnSpc>
              <a:spcBef>
                <a:spcPts val="0"/>
              </a:spcBef>
              <a:spcAft>
                <a:spcPts val="0"/>
              </a:spcAft>
              <a:buNone/>
              <a:defRPr sz="4800" b="1">
                <a:latin typeface="Arial"/>
                <a:ea typeface="Arial"/>
                <a:cs typeface="Arial"/>
                <a:sym typeface="Arial"/>
              </a:defRPr>
            </a:lvl5pPr>
            <a:lvl6pPr lvl="5" rtl="0">
              <a:lnSpc>
                <a:spcPct val="100000"/>
              </a:lnSpc>
              <a:spcBef>
                <a:spcPts val="0"/>
              </a:spcBef>
              <a:spcAft>
                <a:spcPts val="0"/>
              </a:spcAft>
              <a:buNone/>
              <a:defRPr sz="4800" b="1">
                <a:latin typeface="Arial"/>
                <a:ea typeface="Arial"/>
                <a:cs typeface="Arial"/>
                <a:sym typeface="Arial"/>
              </a:defRPr>
            </a:lvl6pPr>
            <a:lvl7pPr lvl="6" rtl="0">
              <a:lnSpc>
                <a:spcPct val="100000"/>
              </a:lnSpc>
              <a:spcBef>
                <a:spcPts val="0"/>
              </a:spcBef>
              <a:spcAft>
                <a:spcPts val="0"/>
              </a:spcAft>
              <a:buNone/>
              <a:defRPr sz="4800" b="1">
                <a:latin typeface="Arial"/>
                <a:ea typeface="Arial"/>
                <a:cs typeface="Arial"/>
                <a:sym typeface="Arial"/>
              </a:defRPr>
            </a:lvl7pPr>
            <a:lvl8pPr lvl="7" rtl="0">
              <a:lnSpc>
                <a:spcPct val="100000"/>
              </a:lnSpc>
              <a:spcBef>
                <a:spcPts val="0"/>
              </a:spcBef>
              <a:spcAft>
                <a:spcPts val="0"/>
              </a:spcAft>
              <a:buNone/>
              <a:defRPr sz="4800" b="1">
                <a:latin typeface="Arial"/>
                <a:ea typeface="Arial"/>
                <a:cs typeface="Arial"/>
                <a:sym typeface="Arial"/>
              </a:defRPr>
            </a:lvl8pPr>
            <a:lvl9pPr lvl="8" rtl="0">
              <a:lnSpc>
                <a:spcPct val="100000"/>
              </a:lnSpc>
              <a:spcBef>
                <a:spcPts val="0"/>
              </a:spcBef>
              <a:spcAft>
                <a:spcPts val="0"/>
              </a:spcAft>
              <a:buNone/>
              <a:defRPr sz="4800" b="1">
                <a:latin typeface="Arial"/>
                <a:ea typeface="Arial"/>
                <a:cs typeface="Arial"/>
                <a:sym typeface="Arial"/>
              </a:defRPr>
            </a:lvl9pPr>
          </a:lstStyle>
          <a:p>
            <a:endParaRPr/>
          </a:p>
        </p:txBody>
      </p:sp>
      <p:sp>
        <p:nvSpPr>
          <p:cNvPr id="171" name="Google Shape;171;p18"/>
          <p:cNvSpPr txBox="1">
            <a:spLocks noGrp="1"/>
          </p:cNvSpPr>
          <p:nvPr>
            <p:ph type="subTitle" idx="1"/>
          </p:nvPr>
        </p:nvSpPr>
        <p:spPr>
          <a:xfrm>
            <a:off x="4844375" y="2262900"/>
            <a:ext cx="4019100" cy="128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None/>
              <a:defRPr sz="3600">
                <a:solidFill>
                  <a:srgbClr val="FFFFFF"/>
                </a:solidFill>
                <a:latin typeface="Arial"/>
                <a:ea typeface="Arial"/>
                <a:cs typeface="Arial"/>
                <a:sym typeface="Arial"/>
              </a:defRPr>
            </a:lvl1pPr>
            <a:lvl2pPr lvl="1">
              <a:lnSpc>
                <a:spcPct val="100000"/>
              </a:lnSpc>
              <a:spcBef>
                <a:spcPts val="0"/>
              </a:spcBef>
              <a:spcAft>
                <a:spcPts val="0"/>
              </a:spcAft>
              <a:buNone/>
              <a:defRPr sz="3600">
                <a:solidFill>
                  <a:srgbClr val="FFFFFF"/>
                </a:solidFill>
                <a:latin typeface="Arial"/>
                <a:ea typeface="Arial"/>
                <a:cs typeface="Arial"/>
                <a:sym typeface="Arial"/>
              </a:defRPr>
            </a:lvl2pPr>
            <a:lvl3pPr lvl="2">
              <a:lnSpc>
                <a:spcPct val="100000"/>
              </a:lnSpc>
              <a:spcBef>
                <a:spcPts val="0"/>
              </a:spcBef>
              <a:spcAft>
                <a:spcPts val="0"/>
              </a:spcAft>
              <a:buNone/>
              <a:defRPr sz="3600">
                <a:solidFill>
                  <a:srgbClr val="FFFFFF"/>
                </a:solidFill>
                <a:latin typeface="Arial"/>
                <a:ea typeface="Arial"/>
                <a:cs typeface="Arial"/>
                <a:sym typeface="Arial"/>
              </a:defRPr>
            </a:lvl3pPr>
            <a:lvl4pPr lvl="3">
              <a:lnSpc>
                <a:spcPct val="100000"/>
              </a:lnSpc>
              <a:spcBef>
                <a:spcPts val="0"/>
              </a:spcBef>
              <a:spcAft>
                <a:spcPts val="0"/>
              </a:spcAft>
              <a:buNone/>
              <a:defRPr sz="3600">
                <a:solidFill>
                  <a:srgbClr val="FFFFFF"/>
                </a:solidFill>
                <a:latin typeface="Arial"/>
                <a:ea typeface="Arial"/>
                <a:cs typeface="Arial"/>
                <a:sym typeface="Arial"/>
              </a:defRPr>
            </a:lvl4pPr>
            <a:lvl5pPr lvl="4">
              <a:lnSpc>
                <a:spcPct val="100000"/>
              </a:lnSpc>
              <a:spcBef>
                <a:spcPts val="0"/>
              </a:spcBef>
              <a:spcAft>
                <a:spcPts val="0"/>
              </a:spcAft>
              <a:buNone/>
              <a:defRPr sz="3600">
                <a:solidFill>
                  <a:srgbClr val="FFFFFF"/>
                </a:solidFill>
                <a:latin typeface="Arial"/>
                <a:ea typeface="Arial"/>
                <a:cs typeface="Arial"/>
                <a:sym typeface="Arial"/>
              </a:defRPr>
            </a:lvl5pPr>
            <a:lvl6pPr lvl="5">
              <a:lnSpc>
                <a:spcPct val="100000"/>
              </a:lnSpc>
              <a:spcBef>
                <a:spcPts val="0"/>
              </a:spcBef>
              <a:spcAft>
                <a:spcPts val="0"/>
              </a:spcAft>
              <a:buNone/>
              <a:defRPr sz="3600">
                <a:solidFill>
                  <a:srgbClr val="FFFFFF"/>
                </a:solidFill>
                <a:latin typeface="Arial"/>
                <a:ea typeface="Arial"/>
                <a:cs typeface="Arial"/>
                <a:sym typeface="Arial"/>
              </a:defRPr>
            </a:lvl6pPr>
            <a:lvl7pPr lvl="6">
              <a:lnSpc>
                <a:spcPct val="100000"/>
              </a:lnSpc>
              <a:spcBef>
                <a:spcPts val="0"/>
              </a:spcBef>
              <a:spcAft>
                <a:spcPts val="0"/>
              </a:spcAft>
              <a:buNone/>
              <a:defRPr sz="3600">
                <a:solidFill>
                  <a:srgbClr val="FFFFFF"/>
                </a:solidFill>
                <a:latin typeface="Arial"/>
                <a:ea typeface="Arial"/>
                <a:cs typeface="Arial"/>
                <a:sym typeface="Arial"/>
              </a:defRPr>
            </a:lvl7pPr>
            <a:lvl8pPr lvl="7">
              <a:lnSpc>
                <a:spcPct val="100000"/>
              </a:lnSpc>
              <a:spcBef>
                <a:spcPts val="0"/>
              </a:spcBef>
              <a:spcAft>
                <a:spcPts val="0"/>
              </a:spcAft>
              <a:buNone/>
              <a:defRPr sz="3600">
                <a:solidFill>
                  <a:srgbClr val="FFFFFF"/>
                </a:solidFill>
                <a:latin typeface="Arial"/>
                <a:ea typeface="Arial"/>
                <a:cs typeface="Arial"/>
                <a:sym typeface="Arial"/>
              </a:defRPr>
            </a:lvl8pPr>
            <a:lvl9pPr lvl="8">
              <a:lnSpc>
                <a:spcPct val="100000"/>
              </a:lnSpc>
              <a:spcBef>
                <a:spcPts val="0"/>
              </a:spcBef>
              <a:spcAft>
                <a:spcPts val="0"/>
              </a:spcAft>
              <a:buNone/>
              <a:defRPr sz="3600">
                <a:solidFill>
                  <a:srgbClr val="FFFFFF"/>
                </a:solidFill>
                <a:latin typeface="Arial"/>
                <a:ea typeface="Arial"/>
                <a:cs typeface="Arial"/>
                <a:sym typeface="Arial"/>
              </a:defRPr>
            </a:lvl9pPr>
          </a:lstStyle>
          <a:p>
            <a:endParaRPr/>
          </a:p>
        </p:txBody>
      </p:sp>
      <p:sp>
        <p:nvSpPr>
          <p:cNvPr id="172" name="Google Shape;172;p18"/>
          <p:cNvSpPr/>
          <p:nvPr/>
        </p:nvSpPr>
        <p:spPr>
          <a:xfrm rot="1239332">
            <a:off x="1459531" y="2224812"/>
            <a:ext cx="2418644" cy="373587"/>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OPTION 1 1">
  <p:cSld name="BIG_NUMBER_1">
    <p:spTree>
      <p:nvGrpSpPr>
        <p:cNvPr id="1" name="Shape 173"/>
        <p:cNvGrpSpPr/>
        <p:nvPr/>
      </p:nvGrpSpPr>
      <p:grpSpPr>
        <a:xfrm>
          <a:off x="0" y="0"/>
          <a:ext cx="0" cy="0"/>
          <a:chOff x="0" y="0"/>
          <a:chExt cx="0" cy="0"/>
        </a:xfrm>
      </p:grpSpPr>
      <p:sp>
        <p:nvSpPr>
          <p:cNvPr id="174" name="Google Shape;17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75" name="Google Shape;175;p19"/>
          <p:cNvGrpSpPr/>
          <p:nvPr/>
        </p:nvGrpSpPr>
        <p:grpSpPr>
          <a:xfrm>
            <a:off x="0" y="1751569"/>
            <a:ext cx="7893803" cy="1379641"/>
            <a:chOff x="0" y="2348379"/>
            <a:chExt cx="6961639" cy="1839521"/>
          </a:xfrm>
        </p:grpSpPr>
        <p:sp>
          <p:nvSpPr>
            <p:cNvPr id="176" name="Google Shape;176;p19"/>
            <p:cNvSpPr txBox="1"/>
            <p:nvPr/>
          </p:nvSpPr>
          <p:spPr>
            <a:xfrm>
              <a:off x="0" y="2466800"/>
              <a:ext cx="6948600" cy="1721100"/>
            </a:xfrm>
            <a:prstGeom prst="rect">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9"/>
            <p:cNvSpPr/>
            <p:nvPr/>
          </p:nvSpPr>
          <p:spPr>
            <a:xfrm>
              <a:off x="6353490" y="2466796"/>
              <a:ext cx="608100" cy="621000"/>
            </a:xfrm>
            <a:prstGeom prst="rtTriangle">
              <a:avLst/>
            </a:prstGeom>
            <a:solidFill>
              <a:srgbClr val="003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9"/>
            <p:cNvSpPr/>
            <p:nvPr/>
          </p:nvSpPr>
          <p:spPr>
            <a:xfrm rot="10800000">
              <a:off x="6262639" y="2348379"/>
              <a:ext cx="699000" cy="724500"/>
            </a:xfrm>
            <a:prstGeom prst="rtTriangle">
              <a:avLst/>
            </a:prstGeom>
            <a:solidFill>
              <a:srgbClr val="003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79;p19"/>
          <p:cNvSpPr txBox="1">
            <a:spLocks noGrp="1"/>
          </p:cNvSpPr>
          <p:nvPr>
            <p:ph type="title"/>
          </p:nvPr>
        </p:nvSpPr>
        <p:spPr>
          <a:xfrm>
            <a:off x="228600" y="2017025"/>
            <a:ext cx="6018900" cy="95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600" b="1">
                <a:latin typeface="Arial"/>
                <a:ea typeface="Arial"/>
                <a:cs typeface="Arial"/>
                <a:sym typeface="Arial"/>
              </a:defRPr>
            </a:lvl1pPr>
            <a:lvl2pPr lvl="1" rtl="0">
              <a:lnSpc>
                <a:spcPct val="100000"/>
              </a:lnSpc>
              <a:spcBef>
                <a:spcPts val="0"/>
              </a:spcBef>
              <a:spcAft>
                <a:spcPts val="0"/>
              </a:spcAft>
              <a:buNone/>
              <a:defRPr sz="3600" b="1">
                <a:latin typeface="Arial"/>
                <a:ea typeface="Arial"/>
                <a:cs typeface="Arial"/>
                <a:sym typeface="Arial"/>
              </a:defRPr>
            </a:lvl2pPr>
            <a:lvl3pPr lvl="2" rtl="0">
              <a:lnSpc>
                <a:spcPct val="100000"/>
              </a:lnSpc>
              <a:spcBef>
                <a:spcPts val="0"/>
              </a:spcBef>
              <a:spcAft>
                <a:spcPts val="0"/>
              </a:spcAft>
              <a:buNone/>
              <a:defRPr sz="3600" b="1">
                <a:latin typeface="Arial"/>
                <a:ea typeface="Arial"/>
                <a:cs typeface="Arial"/>
                <a:sym typeface="Arial"/>
              </a:defRPr>
            </a:lvl3pPr>
            <a:lvl4pPr lvl="3" rtl="0">
              <a:lnSpc>
                <a:spcPct val="100000"/>
              </a:lnSpc>
              <a:spcBef>
                <a:spcPts val="0"/>
              </a:spcBef>
              <a:spcAft>
                <a:spcPts val="0"/>
              </a:spcAft>
              <a:buNone/>
              <a:defRPr sz="3600" b="1">
                <a:latin typeface="Arial"/>
                <a:ea typeface="Arial"/>
                <a:cs typeface="Arial"/>
                <a:sym typeface="Arial"/>
              </a:defRPr>
            </a:lvl4pPr>
            <a:lvl5pPr lvl="4" rtl="0">
              <a:lnSpc>
                <a:spcPct val="100000"/>
              </a:lnSpc>
              <a:spcBef>
                <a:spcPts val="0"/>
              </a:spcBef>
              <a:spcAft>
                <a:spcPts val="0"/>
              </a:spcAft>
              <a:buNone/>
              <a:defRPr sz="3600" b="1">
                <a:latin typeface="Arial"/>
                <a:ea typeface="Arial"/>
                <a:cs typeface="Arial"/>
                <a:sym typeface="Arial"/>
              </a:defRPr>
            </a:lvl5pPr>
            <a:lvl6pPr lvl="5" rtl="0">
              <a:lnSpc>
                <a:spcPct val="100000"/>
              </a:lnSpc>
              <a:spcBef>
                <a:spcPts val="0"/>
              </a:spcBef>
              <a:spcAft>
                <a:spcPts val="0"/>
              </a:spcAft>
              <a:buNone/>
              <a:defRPr sz="3600" b="1">
                <a:latin typeface="Arial"/>
                <a:ea typeface="Arial"/>
                <a:cs typeface="Arial"/>
                <a:sym typeface="Arial"/>
              </a:defRPr>
            </a:lvl6pPr>
            <a:lvl7pPr lvl="6" rtl="0">
              <a:lnSpc>
                <a:spcPct val="100000"/>
              </a:lnSpc>
              <a:spcBef>
                <a:spcPts val="0"/>
              </a:spcBef>
              <a:spcAft>
                <a:spcPts val="0"/>
              </a:spcAft>
              <a:buNone/>
              <a:defRPr sz="3600" b="1">
                <a:latin typeface="Arial"/>
                <a:ea typeface="Arial"/>
                <a:cs typeface="Arial"/>
                <a:sym typeface="Arial"/>
              </a:defRPr>
            </a:lvl7pPr>
            <a:lvl8pPr lvl="7" rtl="0">
              <a:lnSpc>
                <a:spcPct val="100000"/>
              </a:lnSpc>
              <a:spcBef>
                <a:spcPts val="0"/>
              </a:spcBef>
              <a:spcAft>
                <a:spcPts val="0"/>
              </a:spcAft>
              <a:buNone/>
              <a:defRPr sz="3600" b="1">
                <a:latin typeface="Arial"/>
                <a:ea typeface="Arial"/>
                <a:cs typeface="Arial"/>
                <a:sym typeface="Arial"/>
              </a:defRPr>
            </a:lvl8pPr>
            <a:lvl9pPr lvl="8" rtl="0">
              <a:lnSpc>
                <a:spcPct val="100000"/>
              </a:lnSpc>
              <a:spcBef>
                <a:spcPts val="0"/>
              </a:spcBef>
              <a:spcAft>
                <a:spcPts val="0"/>
              </a:spcAft>
              <a:buNone/>
              <a:defRPr sz="3600" b="1">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 Dark" type="blank">
  <p:cSld name="BLANK">
    <p:spTree>
      <p:nvGrpSpPr>
        <p:cNvPr id="1" name="Shape 180"/>
        <p:cNvGrpSpPr/>
        <p:nvPr/>
      </p:nvGrpSpPr>
      <p:grpSpPr>
        <a:xfrm>
          <a:off x="0" y="0"/>
          <a:ext cx="0" cy="0"/>
          <a:chOff x="0" y="0"/>
          <a:chExt cx="0" cy="0"/>
        </a:xfrm>
      </p:grpSpPr>
      <p:sp>
        <p:nvSpPr>
          <p:cNvPr id="181" name="Google Shape;181;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LD IMAGE 1 MAIN POINT" type="secHead">
  <p:cSld name="SECTION_HEADER">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alphaModFix/>
          </a:blip>
          <a:srcRect l="11063"/>
          <a:stretch/>
        </p:blipFill>
        <p:spPr>
          <a:xfrm>
            <a:off x="-4025" y="0"/>
            <a:ext cx="9144000" cy="5143500"/>
          </a:xfrm>
          <a:prstGeom prst="rect">
            <a:avLst/>
          </a:prstGeom>
          <a:noFill/>
          <a:ln>
            <a:noFill/>
          </a:ln>
        </p:spPr>
      </p:pic>
      <p:sp>
        <p:nvSpPr>
          <p:cNvPr id="23" name="Google Shape;23;p3"/>
          <p:cNvSpPr txBox="1">
            <a:spLocks noGrp="1"/>
          </p:cNvSpPr>
          <p:nvPr>
            <p:ph type="title"/>
          </p:nvPr>
        </p:nvSpPr>
        <p:spPr>
          <a:xfrm>
            <a:off x="311700" y="2493750"/>
            <a:ext cx="4168800" cy="1449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1pPr>
            <a:lvl2pPr lvl="1"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2pPr>
            <a:lvl3pPr lvl="2"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3pPr>
            <a:lvl4pPr lvl="3"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4pPr>
            <a:lvl5pPr lvl="4"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5pPr>
            <a:lvl6pPr lvl="5"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6pPr>
            <a:lvl7pPr lvl="6"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7pPr>
            <a:lvl8pPr lvl="7"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8pPr>
            <a:lvl9pPr lvl="8" algn="ctr" rtl="0">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3"/>
          <p:cNvSpPr/>
          <p:nvPr/>
        </p:nvSpPr>
        <p:spPr>
          <a:xfrm rot="1239332">
            <a:off x="5117131" y="2224812"/>
            <a:ext cx="2418644" cy="373587"/>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genda 1">
  <p:cSld name="BLANK_2">
    <p:spTree>
      <p:nvGrpSpPr>
        <p:cNvPr id="1" name="Shape 182"/>
        <p:cNvGrpSpPr/>
        <p:nvPr/>
      </p:nvGrpSpPr>
      <p:grpSpPr>
        <a:xfrm>
          <a:off x="0" y="0"/>
          <a:ext cx="0" cy="0"/>
          <a:chOff x="0" y="0"/>
          <a:chExt cx="0" cy="0"/>
        </a:xfrm>
      </p:grpSpPr>
      <p:sp>
        <p:nvSpPr>
          <p:cNvPr id="183" name="Google Shape;183;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4" name="Google Shape;184;p21"/>
          <p:cNvSpPr txBox="1">
            <a:spLocks noGrp="1"/>
          </p:cNvSpPr>
          <p:nvPr>
            <p:ph type="subTitle" idx="1"/>
          </p:nvPr>
        </p:nvSpPr>
        <p:spPr>
          <a:xfrm>
            <a:off x="663100" y="1224171"/>
            <a:ext cx="4611000" cy="4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b="1">
                <a:solidFill>
                  <a:srgbClr val="CDE3DC"/>
                </a:solidFill>
                <a:latin typeface="Arial"/>
                <a:ea typeface="Arial"/>
                <a:cs typeface="Arial"/>
                <a:sym typeface="Arial"/>
              </a:defRPr>
            </a:lvl1pPr>
            <a:lvl2pPr lvl="1" rtl="0">
              <a:spcBef>
                <a:spcPts val="1600"/>
              </a:spcBef>
              <a:spcAft>
                <a:spcPts val="0"/>
              </a:spcAft>
              <a:buNone/>
              <a:defRPr sz="2600" b="1">
                <a:solidFill>
                  <a:srgbClr val="CDE3DC"/>
                </a:solidFill>
                <a:latin typeface="Arial"/>
                <a:ea typeface="Arial"/>
                <a:cs typeface="Arial"/>
                <a:sym typeface="Arial"/>
              </a:defRPr>
            </a:lvl2pPr>
            <a:lvl3pPr lvl="2" rtl="0">
              <a:spcBef>
                <a:spcPts val="1600"/>
              </a:spcBef>
              <a:spcAft>
                <a:spcPts val="0"/>
              </a:spcAft>
              <a:buNone/>
              <a:defRPr sz="2600" b="1">
                <a:solidFill>
                  <a:srgbClr val="CDE3DC"/>
                </a:solidFill>
                <a:latin typeface="Arial"/>
                <a:ea typeface="Arial"/>
                <a:cs typeface="Arial"/>
                <a:sym typeface="Arial"/>
              </a:defRPr>
            </a:lvl3pPr>
            <a:lvl4pPr lvl="3" rtl="0">
              <a:spcBef>
                <a:spcPts val="1600"/>
              </a:spcBef>
              <a:spcAft>
                <a:spcPts val="0"/>
              </a:spcAft>
              <a:buNone/>
              <a:defRPr sz="2600" b="1">
                <a:solidFill>
                  <a:srgbClr val="CDE3DC"/>
                </a:solidFill>
                <a:latin typeface="Arial"/>
                <a:ea typeface="Arial"/>
                <a:cs typeface="Arial"/>
                <a:sym typeface="Arial"/>
              </a:defRPr>
            </a:lvl4pPr>
            <a:lvl5pPr lvl="4" rtl="0">
              <a:spcBef>
                <a:spcPts val="1600"/>
              </a:spcBef>
              <a:spcAft>
                <a:spcPts val="0"/>
              </a:spcAft>
              <a:buNone/>
              <a:defRPr sz="2600" b="1">
                <a:solidFill>
                  <a:srgbClr val="CDE3DC"/>
                </a:solidFill>
                <a:latin typeface="Arial"/>
                <a:ea typeface="Arial"/>
                <a:cs typeface="Arial"/>
                <a:sym typeface="Arial"/>
              </a:defRPr>
            </a:lvl5pPr>
            <a:lvl6pPr lvl="5" rtl="0">
              <a:spcBef>
                <a:spcPts val="1600"/>
              </a:spcBef>
              <a:spcAft>
                <a:spcPts val="0"/>
              </a:spcAft>
              <a:buNone/>
              <a:defRPr sz="2600" b="1">
                <a:solidFill>
                  <a:srgbClr val="CDE3DC"/>
                </a:solidFill>
                <a:latin typeface="Arial"/>
                <a:ea typeface="Arial"/>
                <a:cs typeface="Arial"/>
                <a:sym typeface="Arial"/>
              </a:defRPr>
            </a:lvl6pPr>
            <a:lvl7pPr lvl="6" rtl="0">
              <a:spcBef>
                <a:spcPts val="1600"/>
              </a:spcBef>
              <a:spcAft>
                <a:spcPts val="0"/>
              </a:spcAft>
              <a:buNone/>
              <a:defRPr sz="2600" b="1">
                <a:solidFill>
                  <a:srgbClr val="CDE3DC"/>
                </a:solidFill>
                <a:latin typeface="Arial"/>
                <a:ea typeface="Arial"/>
                <a:cs typeface="Arial"/>
                <a:sym typeface="Arial"/>
              </a:defRPr>
            </a:lvl7pPr>
            <a:lvl8pPr lvl="7" rtl="0">
              <a:spcBef>
                <a:spcPts val="1600"/>
              </a:spcBef>
              <a:spcAft>
                <a:spcPts val="0"/>
              </a:spcAft>
              <a:buNone/>
              <a:defRPr sz="2600" b="1">
                <a:solidFill>
                  <a:srgbClr val="CDE3DC"/>
                </a:solidFill>
                <a:latin typeface="Arial"/>
                <a:ea typeface="Arial"/>
                <a:cs typeface="Arial"/>
                <a:sym typeface="Arial"/>
              </a:defRPr>
            </a:lvl8pPr>
            <a:lvl9pPr lvl="8"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85" name="Google Shape;185;p21"/>
          <p:cNvSpPr txBox="1">
            <a:spLocks noGrp="1"/>
          </p:cNvSpPr>
          <p:nvPr>
            <p:ph type="subTitle" idx="2"/>
          </p:nvPr>
        </p:nvSpPr>
        <p:spPr>
          <a:xfrm>
            <a:off x="663100" y="1765191"/>
            <a:ext cx="4611000" cy="4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b="1">
                <a:solidFill>
                  <a:srgbClr val="CDE3DC"/>
                </a:solidFill>
                <a:latin typeface="Arial"/>
                <a:ea typeface="Arial"/>
                <a:cs typeface="Arial"/>
                <a:sym typeface="Arial"/>
              </a:defRPr>
            </a:lvl1pPr>
            <a:lvl2pPr lvl="1" rtl="0">
              <a:spcBef>
                <a:spcPts val="1600"/>
              </a:spcBef>
              <a:spcAft>
                <a:spcPts val="0"/>
              </a:spcAft>
              <a:buNone/>
              <a:defRPr sz="2600" b="1">
                <a:solidFill>
                  <a:srgbClr val="CDE3DC"/>
                </a:solidFill>
                <a:latin typeface="Arial"/>
                <a:ea typeface="Arial"/>
                <a:cs typeface="Arial"/>
                <a:sym typeface="Arial"/>
              </a:defRPr>
            </a:lvl2pPr>
            <a:lvl3pPr lvl="2" rtl="0">
              <a:spcBef>
                <a:spcPts val="1600"/>
              </a:spcBef>
              <a:spcAft>
                <a:spcPts val="0"/>
              </a:spcAft>
              <a:buNone/>
              <a:defRPr sz="2600" b="1">
                <a:solidFill>
                  <a:srgbClr val="CDE3DC"/>
                </a:solidFill>
                <a:latin typeface="Arial"/>
                <a:ea typeface="Arial"/>
                <a:cs typeface="Arial"/>
                <a:sym typeface="Arial"/>
              </a:defRPr>
            </a:lvl3pPr>
            <a:lvl4pPr lvl="3" rtl="0">
              <a:spcBef>
                <a:spcPts val="1600"/>
              </a:spcBef>
              <a:spcAft>
                <a:spcPts val="0"/>
              </a:spcAft>
              <a:buNone/>
              <a:defRPr sz="2600" b="1">
                <a:solidFill>
                  <a:srgbClr val="CDE3DC"/>
                </a:solidFill>
                <a:latin typeface="Arial"/>
                <a:ea typeface="Arial"/>
                <a:cs typeface="Arial"/>
                <a:sym typeface="Arial"/>
              </a:defRPr>
            </a:lvl4pPr>
            <a:lvl5pPr lvl="4" rtl="0">
              <a:spcBef>
                <a:spcPts val="1600"/>
              </a:spcBef>
              <a:spcAft>
                <a:spcPts val="0"/>
              </a:spcAft>
              <a:buNone/>
              <a:defRPr sz="2600" b="1">
                <a:solidFill>
                  <a:srgbClr val="CDE3DC"/>
                </a:solidFill>
                <a:latin typeface="Arial"/>
                <a:ea typeface="Arial"/>
                <a:cs typeface="Arial"/>
                <a:sym typeface="Arial"/>
              </a:defRPr>
            </a:lvl5pPr>
            <a:lvl6pPr lvl="5" rtl="0">
              <a:spcBef>
                <a:spcPts val="1600"/>
              </a:spcBef>
              <a:spcAft>
                <a:spcPts val="0"/>
              </a:spcAft>
              <a:buNone/>
              <a:defRPr sz="2600" b="1">
                <a:solidFill>
                  <a:srgbClr val="CDE3DC"/>
                </a:solidFill>
                <a:latin typeface="Arial"/>
                <a:ea typeface="Arial"/>
                <a:cs typeface="Arial"/>
                <a:sym typeface="Arial"/>
              </a:defRPr>
            </a:lvl6pPr>
            <a:lvl7pPr lvl="6" rtl="0">
              <a:spcBef>
                <a:spcPts val="1600"/>
              </a:spcBef>
              <a:spcAft>
                <a:spcPts val="0"/>
              </a:spcAft>
              <a:buNone/>
              <a:defRPr sz="2600" b="1">
                <a:solidFill>
                  <a:srgbClr val="CDE3DC"/>
                </a:solidFill>
                <a:latin typeface="Arial"/>
                <a:ea typeface="Arial"/>
                <a:cs typeface="Arial"/>
                <a:sym typeface="Arial"/>
              </a:defRPr>
            </a:lvl7pPr>
            <a:lvl8pPr lvl="7" rtl="0">
              <a:spcBef>
                <a:spcPts val="1600"/>
              </a:spcBef>
              <a:spcAft>
                <a:spcPts val="0"/>
              </a:spcAft>
              <a:buNone/>
              <a:defRPr sz="2600" b="1">
                <a:solidFill>
                  <a:srgbClr val="CDE3DC"/>
                </a:solidFill>
                <a:latin typeface="Arial"/>
                <a:ea typeface="Arial"/>
                <a:cs typeface="Arial"/>
                <a:sym typeface="Arial"/>
              </a:defRPr>
            </a:lvl8pPr>
            <a:lvl9pPr lvl="8"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86" name="Google Shape;186;p21"/>
          <p:cNvSpPr txBox="1">
            <a:spLocks noGrp="1"/>
          </p:cNvSpPr>
          <p:nvPr>
            <p:ph type="subTitle" idx="3"/>
          </p:nvPr>
        </p:nvSpPr>
        <p:spPr>
          <a:xfrm>
            <a:off x="663100" y="2306211"/>
            <a:ext cx="4611000" cy="4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b="1">
                <a:solidFill>
                  <a:srgbClr val="CDE3DC"/>
                </a:solidFill>
                <a:latin typeface="Arial"/>
                <a:ea typeface="Arial"/>
                <a:cs typeface="Arial"/>
                <a:sym typeface="Arial"/>
              </a:defRPr>
            </a:lvl1pPr>
            <a:lvl2pPr lvl="1" rtl="0">
              <a:spcBef>
                <a:spcPts val="1600"/>
              </a:spcBef>
              <a:spcAft>
                <a:spcPts val="0"/>
              </a:spcAft>
              <a:buNone/>
              <a:defRPr sz="2600" b="1">
                <a:solidFill>
                  <a:srgbClr val="CDE3DC"/>
                </a:solidFill>
                <a:latin typeface="Arial"/>
                <a:ea typeface="Arial"/>
                <a:cs typeface="Arial"/>
                <a:sym typeface="Arial"/>
              </a:defRPr>
            </a:lvl2pPr>
            <a:lvl3pPr lvl="2" rtl="0">
              <a:spcBef>
                <a:spcPts val="1600"/>
              </a:spcBef>
              <a:spcAft>
                <a:spcPts val="0"/>
              </a:spcAft>
              <a:buNone/>
              <a:defRPr sz="2600" b="1">
                <a:solidFill>
                  <a:srgbClr val="CDE3DC"/>
                </a:solidFill>
                <a:latin typeface="Arial"/>
                <a:ea typeface="Arial"/>
                <a:cs typeface="Arial"/>
                <a:sym typeface="Arial"/>
              </a:defRPr>
            </a:lvl3pPr>
            <a:lvl4pPr lvl="3" rtl="0">
              <a:spcBef>
                <a:spcPts val="1600"/>
              </a:spcBef>
              <a:spcAft>
                <a:spcPts val="0"/>
              </a:spcAft>
              <a:buNone/>
              <a:defRPr sz="2600" b="1">
                <a:solidFill>
                  <a:srgbClr val="CDE3DC"/>
                </a:solidFill>
                <a:latin typeface="Arial"/>
                <a:ea typeface="Arial"/>
                <a:cs typeface="Arial"/>
                <a:sym typeface="Arial"/>
              </a:defRPr>
            </a:lvl4pPr>
            <a:lvl5pPr lvl="4" rtl="0">
              <a:spcBef>
                <a:spcPts val="1600"/>
              </a:spcBef>
              <a:spcAft>
                <a:spcPts val="0"/>
              </a:spcAft>
              <a:buNone/>
              <a:defRPr sz="2600" b="1">
                <a:solidFill>
                  <a:srgbClr val="CDE3DC"/>
                </a:solidFill>
                <a:latin typeface="Arial"/>
                <a:ea typeface="Arial"/>
                <a:cs typeface="Arial"/>
                <a:sym typeface="Arial"/>
              </a:defRPr>
            </a:lvl5pPr>
            <a:lvl6pPr lvl="5" rtl="0">
              <a:spcBef>
                <a:spcPts val="1600"/>
              </a:spcBef>
              <a:spcAft>
                <a:spcPts val="0"/>
              </a:spcAft>
              <a:buNone/>
              <a:defRPr sz="2600" b="1">
                <a:solidFill>
                  <a:srgbClr val="CDE3DC"/>
                </a:solidFill>
                <a:latin typeface="Arial"/>
                <a:ea typeface="Arial"/>
                <a:cs typeface="Arial"/>
                <a:sym typeface="Arial"/>
              </a:defRPr>
            </a:lvl6pPr>
            <a:lvl7pPr lvl="6" rtl="0">
              <a:spcBef>
                <a:spcPts val="1600"/>
              </a:spcBef>
              <a:spcAft>
                <a:spcPts val="0"/>
              </a:spcAft>
              <a:buNone/>
              <a:defRPr sz="2600" b="1">
                <a:solidFill>
                  <a:srgbClr val="CDE3DC"/>
                </a:solidFill>
                <a:latin typeface="Arial"/>
                <a:ea typeface="Arial"/>
                <a:cs typeface="Arial"/>
                <a:sym typeface="Arial"/>
              </a:defRPr>
            </a:lvl7pPr>
            <a:lvl8pPr lvl="7" rtl="0">
              <a:spcBef>
                <a:spcPts val="1600"/>
              </a:spcBef>
              <a:spcAft>
                <a:spcPts val="0"/>
              </a:spcAft>
              <a:buNone/>
              <a:defRPr sz="2600" b="1">
                <a:solidFill>
                  <a:srgbClr val="CDE3DC"/>
                </a:solidFill>
                <a:latin typeface="Arial"/>
                <a:ea typeface="Arial"/>
                <a:cs typeface="Arial"/>
                <a:sym typeface="Arial"/>
              </a:defRPr>
            </a:lvl8pPr>
            <a:lvl9pPr lvl="8"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87" name="Google Shape;187;p21"/>
          <p:cNvSpPr txBox="1">
            <a:spLocks noGrp="1"/>
          </p:cNvSpPr>
          <p:nvPr>
            <p:ph type="subTitle" idx="4"/>
          </p:nvPr>
        </p:nvSpPr>
        <p:spPr>
          <a:xfrm>
            <a:off x="663100" y="3388251"/>
            <a:ext cx="4611000" cy="4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b="1">
                <a:solidFill>
                  <a:srgbClr val="CDE3DC"/>
                </a:solidFill>
                <a:latin typeface="Arial"/>
                <a:ea typeface="Arial"/>
                <a:cs typeface="Arial"/>
                <a:sym typeface="Arial"/>
              </a:defRPr>
            </a:lvl1pPr>
            <a:lvl2pPr lvl="1" rtl="0">
              <a:spcBef>
                <a:spcPts val="1600"/>
              </a:spcBef>
              <a:spcAft>
                <a:spcPts val="0"/>
              </a:spcAft>
              <a:buNone/>
              <a:defRPr sz="2600" b="1">
                <a:solidFill>
                  <a:srgbClr val="CDE3DC"/>
                </a:solidFill>
                <a:latin typeface="Arial"/>
                <a:ea typeface="Arial"/>
                <a:cs typeface="Arial"/>
                <a:sym typeface="Arial"/>
              </a:defRPr>
            </a:lvl2pPr>
            <a:lvl3pPr lvl="2" rtl="0">
              <a:spcBef>
                <a:spcPts val="1600"/>
              </a:spcBef>
              <a:spcAft>
                <a:spcPts val="0"/>
              </a:spcAft>
              <a:buNone/>
              <a:defRPr sz="2600" b="1">
                <a:solidFill>
                  <a:srgbClr val="CDE3DC"/>
                </a:solidFill>
                <a:latin typeface="Arial"/>
                <a:ea typeface="Arial"/>
                <a:cs typeface="Arial"/>
                <a:sym typeface="Arial"/>
              </a:defRPr>
            </a:lvl3pPr>
            <a:lvl4pPr lvl="3" rtl="0">
              <a:spcBef>
                <a:spcPts val="1600"/>
              </a:spcBef>
              <a:spcAft>
                <a:spcPts val="0"/>
              </a:spcAft>
              <a:buNone/>
              <a:defRPr sz="2600" b="1">
                <a:solidFill>
                  <a:srgbClr val="CDE3DC"/>
                </a:solidFill>
                <a:latin typeface="Arial"/>
                <a:ea typeface="Arial"/>
                <a:cs typeface="Arial"/>
                <a:sym typeface="Arial"/>
              </a:defRPr>
            </a:lvl4pPr>
            <a:lvl5pPr lvl="4" rtl="0">
              <a:spcBef>
                <a:spcPts val="1600"/>
              </a:spcBef>
              <a:spcAft>
                <a:spcPts val="0"/>
              </a:spcAft>
              <a:buNone/>
              <a:defRPr sz="2600" b="1">
                <a:solidFill>
                  <a:srgbClr val="CDE3DC"/>
                </a:solidFill>
                <a:latin typeface="Arial"/>
                <a:ea typeface="Arial"/>
                <a:cs typeface="Arial"/>
                <a:sym typeface="Arial"/>
              </a:defRPr>
            </a:lvl5pPr>
            <a:lvl6pPr lvl="5" rtl="0">
              <a:spcBef>
                <a:spcPts val="1600"/>
              </a:spcBef>
              <a:spcAft>
                <a:spcPts val="0"/>
              </a:spcAft>
              <a:buNone/>
              <a:defRPr sz="2600" b="1">
                <a:solidFill>
                  <a:srgbClr val="CDE3DC"/>
                </a:solidFill>
                <a:latin typeface="Arial"/>
                <a:ea typeface="Arial"/>
                <a:cs typeface="Arial"/>
                <a:sym typeface="Arial"/>
              </a:defRPr>
            </a:lvl6pPr>
            <a:lvl7pPr lvl="6" rtl="0">
              <a:spcBef>
                <a:spcPts val="1600"/>
              </a:spcBef>
              <a:spcAft>
                <a:spcPts val="0"/>
              </a:spcAft>
              <a:buNone/>
              <a:defRPr sz="2600" b="1">
                <a:solidFill>
                  <a:srgbClr val="CDE3DC"/>
                </a:solidFill>
                <a:latin typeface="Arial"/>
                <a:ea typeface="Arial"/>
                <a:cs typeface="Arial"/>
                <a:sym typeface="Arial"/>
              </a:defRPr>
            </a:lvl7pPr>
            <a:lvl8pPr lvl="7" rtl="0">
              <a:spcBef>
                <a:spcPts val="1600"/>
              </a:spcBef>
              <a:spcAft>
                <a:spcPts val="0"/>
              </a:spcAft>
              <a:buNone/>
              <a:defRPr sz="2600" b="1">
                <a:solidFill>
                  <a:srgbClr val="CDE3DC"/>
                </a:solidFill>
                <a:latin typeface="Arial"/>
                <a:ea typeface="Arial"/>
                <a:cs typeface="Arial"/>
                <a:sym typeface="Arial"/>
              </a:defRPr>
            </a:lvl8pPr>
            <a:lvl9pPr lvl="8"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88" name="Google Shape;188;p21"/>
          <p:cNvSpPr txBox="1">
            <a:spLocks noGrp="1"/>
          </p:cNvSpPr>
          <p:nvPr>
            <p:ph type="subTitle" idx="5"/>
          </p:nvPr>
        </p:nvSpPr>
        <p:spPr>
          <a:xfrm>
            <a:off x="4466625" y="1224171"/>
            <a:ext cx="4236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b="1">
                <a:solidFill>
                  <a:srgbClr val="CDE3DC"/>
                </a:solidFill>
                <a:latin typeface="Arial"/>
                <a:ea typeface="Arial"/>
                <a:cs typeface="Arial"/>
                <a:sym typeface="Arial"/>
              </a:defRPr>
            </a:lvl1pPr>
            <a:lvl2pPr lvl="1" algn="r" rtl="0">
              <a:spcBef>
                <a:spcPts val="1600"/>
              </a:spcBef>
              <a:spcAft>
                <a:spcPts val="0"/>
              </a:spcAft>
              <a:buNone/>
              <a:defRPr sz="2600" b="1">
                <a:solidFill>
                  <a:srgbClr val="CDE3DC"/>
                </a:solidFill>
                <a:latin typeface="Arial"/>
                <a:ea typeface="Arial"/>
                <a:cs typeface="Arial"/>
                <a:sym typeface="Arial"/>
              </a:defRPr>
            </a:lvl2pPr>
            <a:lvl3pPr lvl="2" algn="r" rtl="0">
              <a:spcBef>
                <a:spcPts val="1600"/>
              </a:spcBef>
              <a:spcAft>
                <a:spcPts val="0"/>
              </a:spcAft>
              <a:buNone/>
              <a:defRPr sz="2600" b="1">
                <a:solidFill>
                  <a:srgbClr val="CDE3DC"/>
                </a:solidFill>
                <a:latin typeface="Arial"/>
                <a:ea typeface="Arial"/>
                <a:cs typeface="Arial"/>
                <a:sym typeface="Arial"/>
              </a:defRPr>
            </a:lvl3pPr>
            <a:lvl4pPr lvl="3" algn="r" rtl="0">
              <a:spcBef>
                <a:spcPts val="1600"/>
              </a:spcBef>
              <a:spcAft>
                <a:spcPts val="0"/>
              </a:spcAft>
              <a:buNone/>
              <a:defRPr sz="2600" b="1">
                <a:solidFill>
                  <a:srgbClr val="CDE3DC"/>
                </a:solidFill>
                <a:latin typeface="Arial"/>
                <a:ea typeface="Arial"/>
                <a:cs typeface="Arial"/>
                <a:sym typeface="Arial"/>
              </a:defRPr>
            </a:lvl4pPr>
            <a:lvl5pPr lvl="4" algn="r" rtl="0">
              <a:spcBef>
                <a:spcPts val="1600"/>
              </a:spcBef>
              <a:spcAft>
                <a:spcPts val="0"/>
              </a:spcAft>
              <a:buNone/>
              <a:defRPr sz="2600" b="1">
                <a:solidFill>
                  <a:srgbClr val="CDE3DC"/>
                </a:solidFill>
                <a:latin typeface="Arial"/>
                <a:ea typeface="Arial"/>
                <a:cs typeface="Arial"/>
                <a:sym typeface="Arial"/>
              </a:defRPr>
            </a:lvl5pPr>
            <a:lvl6pPr lvl="5" algn="r" rtl="0">
              <a:spcBef>
                <a:spcPts val="1600"/>
              </a:spcBef>
              <a:spcAft>
                <a:spcPts val="0"/>
              </a:spcAft>
              <a:buNone/>
              <a:defRPr sz="2600" b="1">
                <a:solidFill>
                  <a:srgbClr val="CDE3DC"/>
                </a:solidFill>
                <a:latin typeface="Arial"/>
                <a:ea typeface="Arial"/>
                <a:cs typeface="Arial"/>
                <a:sym typeface="Arial"/>
              </a:defRPr>
            </a:lvl6pPr>
            <a:lvl7pPr lvl="6" algn="r" rtl="0">
              <a:spcBef>
                <a:spcPts val="1600"/>
              </a:spcBef>
              <a:spcAft>
                <a:spcPts val="0"/>
              </a:spcAft>
              <a:buNone/>
              <a:defRPr sz="2600" b="1">
                <a:solidFill>
                  <a:srgbClr val="CDE3DC"/>
                </a:solidFill>
                <a:latin typeface="Arial"/>
                <a:ea typeface="Arial"/>
                <a:cs typeface="Arial"/>
                <a:sym typeface="Arial"/>
              </a:defRPr>
            </a:lvl7pPr>
            <a:lvl8pPr lvl="7" algn="r" rtl="0">
              <a:spcBef>
                <a:spcPts val="1600"/>
              </a:spcBef>
              <a:spcAft>
                <a:spcPts val="0"/>
              </a:spcAft>
              <a:buNone/>
              <a:defRPr sz="2600" b="1">
                <a:solidFill>
                  <a:srgbClr val="CDE3DC"/>
                </a:solidFill>
                <a:latin typeface="Arial"/>
                <a:ea typeface="Arial"/>
                <a:cs typeface="Arial"/>
                <a:sym typeface="Arial"/>
              </a:defRPr>
            </a:lvl8pPr>
            <a:lvl9pPr lvl="8" algn="r"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89" name="Google Shape;189;p21"/>
          <p:cNvSpPr txBox="1">
            <a:spLocks noGrp="1"/>
          </p:cNvSpPr>
          <p:nvPr>
            <p:ph type="subTitle" idx="6"/>
          </p:nvPr>
        </p:nvSpPr>
        <p:spPr>
          <a:xfrm>
            <a:off x="4466625" y="1765191"/>
            <a:ext cx="4236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b="1">
                <a:solidFill>
                  <a:srgbClr val="CDE3DC"/>
                </a:solidFill>
                <a:latin typeface="Arial"/>
                <a:ea typeface="Arial"/>
                <a:cs typeface="Arial"/>
                <a:sym typeface="Arial"/>
              </a:defRPr>
            </a:lvl1pPr>
            <a:lvl2pPr lvl="1" algn="r" rtl="0">
              <a:spcBef>
                <a:spcPts val="1600"/>
              </a:spcBef>
              <a:spcAft>
                <a:spcPts val="0"/>
              </a:spcAft>
              <a:buNone/>
              <a:defRPr sz="2600" b="1">
                <a:solidFill>
                  <a:srgbClr val="CDE3DC"/>
                </a:solidFill>
                <a:latin typeface="Arial"/>
                <a:ea typeface="Arial"/>
                <a:cs typeface="Arial"/>
                <a:sym typeface="Arial"/>
              </a:defRPr>
            </a:lvl2pPr>
            <a:lvl3pPr lvl="2" algn="r" rtl="0">
              <a:spcBef>
                <a:spcPts val="1600"/>
              </a:spcBef>
              <a:spcAft>
                <a:spcPts val="0"/>
              </a:spcAft>
              <a:buNone/>
              <a:defRPr sz="2600" b="1">
                <a:solidFill>
                  <a:srgbClr val="CDE3DC"/>
                </a:solidFill>
                <a:latin typeface="Arial"/>
                <a:ea typeface="Arial"/>
                <a:cs typeface="Arial"/>
                <a:sym typeface="Arial"/>
              </a:defRPr>
            </a:lvl3pPr>
            <a:lvl4pPr lvl="3" algn="r" rtl="0">
              <a:spcBef>
                <a:spcPts val="1600"/>
              </a:spcBef>
              <a:spcAft>
                <a:spcPts val="0"/>
              </a:spcAft>
              <a:buNone/>
              <a:defRPr sz="2600" b="1">
                <a:solidFill>
                  <a:srgbClr val="CDE3DC"/>
                </a:solidFill>
                <a:latin typeface="Arial"/>
                <a:ea typeface="Arial"/>
                <a:cs typeface="Arial"/>
                <a:sym typeface="Arial"/>
              </a:defRPr>
            </a:lvl4pPr>
            <a:lvl5pPr lvl="4" algn="r" rtl="0">
              <a:spcBef>
                <a:spcPts val="1600"/>
              </a:spcBef>
              <a:spcAft>
                <a:spcPts val="0"/>
              </a:spcAft>
              <a:buNone/>
              <a:defRPr sz="2600" b="1">
                <a:solidFill>
                  <a:srgbClr val="CDE3DC"/>
                </a:solidFill>
                <a:latin typeface="Arial"/>
                <a:ea typeface="Arial"/>
                <a:cs typeface="Arial"/>
                <a:sym typeface="Arial"/>
              </a:defRPr>
            </a:lvl5pPr>
            <a:lvl6pPr lvl="5" algn="r" rtl="0">
              <a:spcBef>
                <a:spcPts val="1600"/>
              </a:spcBef>
              <a:spcAft>
                <a:spcPts val="0"/>
              </a:spcAft>
              <a:buNone/>
              <a:defRPr sz="2600" b="1">
                <a:solidFill>
                  <a:srgbClr val="CDE3DC"/>
                </a:solidFill>
                <a:latin typeface="Arial"/>
                <a:ea typeface="Arial"/>
                <a:cs typeface="Arial"/>
                <a:sym typeface="Arial"/>
              </a:defRPr>
            </a:lvl6pPr>
            <a:lvl7pPr lvl="6" algn="r" rtl="0">
              <a:spcBef>
                <a:spcPts val="1600"/>
              </a:spcBef>
              <a:spcAft>
                <a:spcPts val="0"/>
              </a:spcAft>
              <a:buNone/>
              <a:defRPr sz="2600" b="1">
                <a:solidFill>
                  <a:srgbClr val="CDE3DC"/>
                </a:solidFill>
                <a:latin typeface="Arial"/>
                <a:ea typeface="Arial"/>
                <a:cs typeface="Arial"/>
                <a:sym typeface="Arial"/>
              </a:defRPr>
            </a:lvl7pPr>
            <a:lvl8pPr lvl="7" algn="r" rtl="0">
              <a:spcBef>
                <a:spcPts val="1600"/>
              </a:spcBef>
              <a:spcAft>
                <a:spcPts val="0"/>
              </a:spcAft>
              <a:buNone/>
              <a:defRPr sz="2600" b="1">
                <a:solidFill>
                  <a:srgbClr val="CDE3DC"/>
                </a:solidFill>
                <a:latin typeface="Arial"/>
                <a:ea typeface="Arial"/>
                <a:cs typeface="Arial"/>
                <a:sym typeface="Arial"/>
              </a:defRPr>
            </a:lvl8pPr>
            <a:lvl9pPr lvl="8" algn="r"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90" name="Google Shape;190;p21"/>
          <p:cNvSpPr txBox="1">
            <a:spLocks noGrp="1"/>
          </p:cNvSpPr>
          <p:nvPr>
            <p:ph type="subTitle" idx="7"/>
          </p:nvPr>
        </p:nvSpPr>
        <p:spPr>
          <a:xfrm>
            <a:off x="4466625" y="2306211"/>
            <a:ext cx="4236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b="1">
                <a:solidFill>
                  <a:srgbClr val="CDE3DC"/>
                </a:solidFill>
                <a:latin typeface="Arial"/>
                <a:ea typeface="Arial"/>
                <a:cs typeface="Arial"/>
                <a:sym typeface="Arial"/>
              </a:defRPr>
            </a:lvl1pPr>
            <a:lvl2pPr lvl="1" algn="r" rtl="0">
              <a:spcBef>
                <a:spcPts val="1600"/>
              </a:spcBef>
              <a:spcAft>
                <a:spcPts val="0"/>
              </a:spcAft>
              <a:buNone/>
              <a:defRPr sz="2600" b="1">
                <a:solidFill>
                  <a:srgbClr val="CDE3DC"/>
                </a:solidFill>
                <a:latin typeface="Arial"/>
                <a:ea typeface="Arial"/>
                <a:cs typeface="Arial"/>
                <a:sym typeface="Arial"/>
              </a:defRPr>
            </a:lvl2pPr>
            <a:lvl3pPr lvl="2" algn="r" rtl="0">
              <a:spcBef>
                <a:spcPts val="1600"/>
              </a:spcBef>
              <a:spcAft>
                <a:spcPts val="0"/>
              </a:spcAft>
              <a:buNone/>
              <a:defRPr sz="2600" b="1">
                <a:solidFill>
                  <a:srgbClr val="CDE3DC"/>
                </a:solidFill>
                <a:latin typeface="Arial"/>
                <a:ea typeface="Arial"/>
                <a:cs typeface="Arial"/>
                <a:sym typeface="Arial"/>
              </a:defRPr>
            </a:lvl3pPr>
            <a:lvl4pPr lvl="3" algn="r" rtl="0">
              <a:spcBef>
                <a:spcPts val="1600"/>
              </a:spcBef>
              <a:spcAft>
                <a:spcPts val="0"/>
              </a:spcAft>
              <a:buNone/>
              <a:defRPr sz="2600" b="1">
                <a:solidFill>
                  <a:srgbClr val="CDE3DC"/>
                </a:solidFill>
                <a:latin typeface="Arial"/>
                <a:ea typeface="Arial"/>
                <a:cs typeface="Arial"/>
                <a:sym typeface="Arial"/>
              </a:defRPr>
            </a:lvl4pPr>
            <a:lvl5pPr lvl="4" algn="r" rtl="0">
              <a:spcBef>
                <a:spcPts val="1600"/>
              </a:spcBef>
              <a:spcAft>
                <a:spcPts val="0"/>
              </a:spcAft>
              <a:buNone/>
              <a:defRPr sz="2600" b="1">
                <a:solidFill>
                  <a:srgbClr val="CDE3DC"/>
                </a:solidFill>
                <a:latin typeface="Arial"/>
                <a:ea typeface="Arial"/>
                <a:cs typeface="Arial"/>
                <a:sym typeface="Arial"/>
              </a:defRPr>
            </a:lvl5pPr>
            <a:lvl6pPr lvl="5" algn="r" rtl="0">
              <a:spcBef>
                <a:spcPts val="1600"/>
              </a:spcBef>
              <a:spcAft>
                <a:spcPts val="0"/>
              </a:spcAft>
              <a:buNone/>
              <a:defRPr sz="2600" b="1">
                <a:solidFill>
                  <a:srgbClr val="CDE3DC"/>
                </a:solidFill>
                <a:latin typeface="Arial"/>
                <a:ea typeface="Arial"/>
                <a:cs typeface="Arial"/>
                <a:sym typeface="Arial"/>
              </a:defRPr>
            </a:lvl6pPr>
            <a:lvl7pPr lvl="6" algn="r" rtl="0">
              <a:spcBef>
                <a:spcPts val="1600"/>
              </a:spcBef>
              <a:spcAft>
                <a:spcPts val="0"/>
              </a:spcAft>
              <a:buNone/>
              <a:defRPr sz="2600" b="1">
                <a:solidFill>
                  <a:srgbClr val="CDE3DC"/>
                </a:solidFill>
                <a:latin typeface="Arial"/>
                <a:ea typeface="Arial"/>
                <a:cs typeface="Arial"/>
                <a:sym typeface="Arial"/>
              </a:defRPr>
            </a:lvl7pPr>
            <a:lvl8pPr lvl="7" algn="r" rtl="0">
              <a:spcBef>
                <a:spcPts val="1600"/>
              </a:spcBef>
              <a:spcAft>
                <a:spcPts val="0"/>
              </a:spcAft>
              <a:buNone/>
              <a:defRPr sz="2600" b="1">
                <a:solidFill>
                  <a:srgbClr val="CDE3DC"/>
                </a:solidFill>
                <a:latin typeface="Arial"/>
                <a:ea typeface="Arial"/>
                <a:cs typeface="Arial"/>
                <a:sym typeface="Arial"/>
              </a:defRPr>
            </a:lvl8pPr>
            <a:lvl9pPr lvl="8" algn="r"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91" name="Google Shape;191;p21"/>
          <p:cNvSpPr txBox="1">
            <a:spLocks noGrp="1"/>
          </p:cNvSpPr>
          <p:nvPr>
            <p:ph type="subTitle" idx="8"/>
          </p:nvPr>
        </p:nvSpPr>
        <p:spPr>
          <a:xfrm>
            <a:off x="4466625" y="2847231"/>
            <a:ext cx="4236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b="1">
                <a:solidFill>
                  <a:srgbClr val="CDE3DC"/>
                </a:solidFill>
                <a:latin typeface="Arial"/>
                <a:ea typeface="Arial"/>
                <a:cs typeface="Arial"/>
                <a:sym typeface="Arial"/>
              </a:defRPr>
            </a:lvl1pPr>
            <a:lvl2pPr lvl="1" algn="r" rtl="0">
              <a:spcBef>
                <a:spcPts val="1600"/>
              </a:spcBef>
              <a:spcAft>
                <a:spcPts val="0"/>
              </a:spcAft>
              <a:buNone/>
              <a:defRPr sz="2600" b="1">
                <a:solidFill>
                  <a:srgbClr val="CDE3DC"/>
                </a:solidFill>
                <a:latin typeface="Arial"/>
                <a:ea typeface="Arial"/>
                <a:cs typeface="Arial"/>
                <a:sym typeface="Arial"/>
              </a:defRPr>
            </a:lvl2pPr>
            <a:lvl3pPr lvl="2" algn="r" rtl="0">
              <a:spcBef>
                <a:spcPts val="1600"/>
              </a:spcBef>
              <a:spcAft>
                <a:spcPts val="0"/>
              </a:spcAft>
              <a:buNone/>
              <a:defRPr sz="2600" b="1">
                <a:solidFill>
                  <a:srgbClr val="CDE3DC"/>
                </a:solidFill>
                <a:latin typeface="Arial"/>
                <a:ea typeface="Arial"/>
                <a:cs typeface="Arial"/>
                <a:sym typeface="Arial"/>
              </a:defRPr>
            </a:lvl3pPr>
            <a:lvl4pPr lvl="3" algn="r" rtl="0">
              <a:spcBef>
                <a:spcPts val="1600"/>
              </a:spcBef>
              <a:spcAft>
                <a:spcPts val="0"/>
              </a:spcAft>
              <a:buNone/>
              <a:defRPr sz="2600" b="1">
                <a:solidFill>
                  <a:srgbClr val="CDE3DC"/>
                </a:solidFill>
                <a:latin typeface="Arial"/>
                <a:ea typeface="Arial"/>
                <a:cs typeface="Arial"/>
                <a:sym typeface="Arial"/>
              </a:defRPr>
            </a:lvl4pPr>
            <a:lvl5pPr lvl="4" algn="r" rtl="0">
              <a:spcBef>
                <a:spcPts val="1600"/>
              </a:spcBef>
              <a:spcAft>
                <a:spcPts val="0"/>
              </a:spcAft>
              <a:buNone/>
              <a:defRPr sz="2600" b="1">
                <a:solidFill>
                  <a:srgbClr val="CDE3DC"/>
                </a:solidFill>
                <a:latin typeface="Arial"/>
                <a:ea typeface="Arial"/>
                <a:cs typeface="Arial"/>
                <a:sym typeface="Arial"/>
              </a:defRPr>
            </a:lvl5pPr>
            <a:lvl6pPr lvl="5" algn="r" rtl="0">
              <a:spcBef>
                <a:spcPts val="1600"/>
              </a:spcBef>
              <a:spcAft>
                <a:spcPts val="0"/>
              </a:spcAft>
              <a:buNone/>
              <a:defRPr sz="2600" b="1">
                <a:solidFill>
                  <a:srgbClr val="CDE3DC"/>
                </a:solidFill>
                <a:latin typeface="Arial"/>
                <a:ea typeface="Arial"/>
                <a:cs typeface="Arial"/>
                <a:sym typeface="Arial"/>
              </a:defRPr>
            </a:lvl6pPr>
            <a:lvl7pPr lvl="6" algn="r" rtl="0">
              <a:spcBef>
                <a:spcPts val="1600"/>
              </a:spcBef>
              <a:spcAft>
                <a:spcPts val="0"/>
              </a:spcAft>
              <a:buNone/>
              <a:defRPr sz="2600" b="1">
                <a:solidFill>
                  <a:srgbClr val="CDE3DC"/>
                </a:solidFill>
                <a:latin typeface="Arial"/>
                <a:ea typeface="Arial"/>
                <a:cs typeface="Arial"/>
                <a:sym typeface="Arial"/>
              </a:defRPr>
            </a:lvl7pPr>
            <a:lvl8pPr lvl="7" algn="r" rtl="0">
              <a:spcBef>
                <a:spcPts val="1600"/>
              </a:spcBef>
              <a:spcAft>
                <a:spcPts val="0"/>
              </a:spcAft>
              <a:buNone/>
              <a:defRPr sz="2600" b="1">
                <a:solidFill>
                  <a:srgbClr val="CDE3DC"/>
                </a:solidFill>
                <a:latin typeface="Arial"/>
                <a:ea typeface="Arial"/>
                <a:cs typeface="Arial"/>
                <a:sym typeface="Arial"/>
              </a:defRPr>
            </a:lvl8pPr>
            <a:lvl9pPr lvl="8" algn="r"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92" name="Google Shape;192;p21"/>
          <p:cNvSpPr txBox="1">
            <a:spLocks noGrp="1"/>
          </p:cNvSpPr>
          <p:nvPr>
            <p:ph type="subTitle" idx="9"/>
          </p:nvPr>
        </p:nvSpPr>
        <p:spPr>
          <a:xfrm>
            <a:off x="4466625" y="3388251"/>
            <a:ext cx="4236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b="1">
                <a:solidFill>
                  <a:srgbClr val="CDE3DC"/>
                </a:solidFill>
                <a:latin typeface="Arial"/>
                <a:ea typeface="Arial"/>
                <a:cs typeface="Arial"/>
                <a:sym typeface="Arial"/>
              </a:defRPr>
            </a:lvl1pPr>
            <a:lvl2pPr lvl="1" algn="r" rtl="0">
              <a:spcBef>
                <a:spcPts val="1600"/>
              </a:spcBef>
              <a:spcAft>
                <a:spcPts val="0"/>
              </a:spcAft>
              <a:buNone/>
              <a:defRPr sz="2600" b="1">
                <a:solidFill>
                  <a:srgbClr val="CDE3DC"/>
                </a:solidFill>
                <a:latin typeface="Arial"/>
                <a:ea typeface="Arial"/>
                <a:cs typeface="Arial"/>
                <a:sym typeface="Arial"/>
              </a:defRPr>
            </a:lvl2pPr>
            <a:lvl3pPr lvl="2" algn="r" rtl="0">
              <a:spcBef>
                <a:spcPts val="1600"/>
              </a:spcBef>
              <a:spcAft>
                <a:spcPts val="0"/>
              </a:spcAft>
              <a:buNone/>
              <a:defRPr sz="2600" b="1">
                <a:solidFill>
                  <a:srgbClr val="CDE3DC"/>
                </a:solidFill>
                <a:latin typeface="Arial"/>
                <a:ea typeface="Arial"/>
                <a:cs typeface="Arial"/>
                <a:sym typeface="Arial"/>
              </a:defRPr>
            </a:lvl3pPr>
            <a:lvl4pPr lvl="3" algn="r" rtl="0">
              <a:spcBef>
                <a:spcPts val="1600"/>
              </a:spcBef>
              <a:spcAft>
                <a:spcPts val="0"/>
              </a:spcAft>
              <a:buNone/>
              <a:defRPr sz="2600" b="1">
                <a:solidFill>
                  <a:srgbClr val="CDE3DC"/>
                </a:solidFill>
                <a:latin typeface="Arial"/>
                <a:ea typeface="Arial"/>
                <a:cs typeface="Arial"/>
                <a:sym typeface="Arial"/>
              </a:defRPr>
            </a:lvl4pPr>
            <a:lvl5pPr lvl="4" algn="r" rtl="0">
              <a:spcBef>
                <a:spcPts val="1600"/>
              </a:spcBef>
              <a:spcAft>
                <a:spcPts val="0"/>
              </a:spcAft>
              <a:buNone/>
              <a:defRPr sz="2600" b="1">
                <a:solidFill>
                  <a:srgbClr val="CDE3DC"/>
                </a:solidFill>
                <a:latin typeface="Arial"/>
                <a:ea typeface="Arial"/>
                <a:cs typeface="Arial"/>
                <a:sym typeface="Arial"/>
              </a:defRPr>
            </a:lvl5pPr>
            <a:lvl6pPr lvl="5" algn="r" rtl="0">
              <a:spcBef>
                <a:spcPts val="1600"/>
              </a:spcBef>
              <a:spcAft>
                <a:spcPts val="0"/>
              </a:spcAft>
              <a:buNone/>
              <a:defRPr sz="2600" b="1">
                <a:solidFill>
                  <a:srgbClr val="CDE3DC"/>
                </a:solidFill>
                <a:latin typeface="Arial"/>
                <a:ea typeface="Arial"/>
                <a:cs typeface="Arial"/>
                <a:sym typeface="Arial"/>
              </a:defRPr>
            </a:lvl6pPr>
            <a:lvl7pPr lvl="6" algn="r" rtl="0">
              <a:spcBef>
                <a:spcPts val="1600"/>
              </a:spcBef>
              <a:spcAft>
                <a:spcPts val="0"/>
              </a:spcAft>
              <a:buNone/>
              <a:defRPr sz="2600" b="1">
                <a:solidFill>
                  <a:srgbClr val="CDE3DC"/>
                </a:solidFill>
                <a:latin typeface="Arial"/>
                <a:ea typeface="Arial"/>
                <a:cs typeface="Arial"/>
                <a:sym typeface="Arial"/>
              </a:defRPr>
            </a:lvl7pPr>
            <a:lvl8pPr lvl="7" algn="r" rtl="0">
              <a:spcBef>
                <a:spcPts val="1600"/>
              </a:spcBef>
              <a:spcAft>
                <a:spcPts val="0"/>
              </a:spcAft>
              <a:buNone/>
              <a:defRPr sz="2600" b="1">
                <a:solidFill>
                  <a:srgbClr val="CDE3DC"/>
                </a:solidFill>
                <a:latin typeface="Arial"/>
                <a:ea typeface="Arial"/>
                <a:cs typeface="Arial"/>
                <a:sym typeface="Arial"/>
              </a:defRPr>
            </a:lvl8pPr>
            <a:lvl9pPr lvl="8" algn="r"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93" name="Google Shape;193;p21"/>
          <p:cNvSpPr txBox="1">
            <a:spLocks noGrp="1"/>
          </p:cNvSpPr>
          <p:nvPr>
            <p:ph type="subTitle" idx="13"/>
          </p:nvPr>
        </p:nvSpPr>
        <p:spPr>
          <a:xfrm>
            <a:off x="663100" y="2847231"/>
            <a:ext cx="4611000" cy="4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b="1">
                <a:solidFill>
                  <a:srgbClr val="CDE3DC"/>
                </a:solidFill>
                <a:latin typeface="Arial"/>
                <a:ea typeface="Arial"/>
                <a:cs typeface="Arial"/>
                <a:sym typeface="Arial"/>
              </a:defRPr>
            </a:lvl1pPr>
            <a:lvl2pPr lvl="1" rtl="0">
              <a:spcBef>
                <a:spcPts val="1600"/>
              </a:spcBef>
              <a:spcAft>
                <a:spcPts val="0"/>
              </a:spcAft>
              <a:buNone/>
              <a:defRPr sz="2600" b="1">
                <a:solidFill>
                  <a:srgbClr val="CDE3DC"/>
                </a:solidFill>
                <a:latin typeface="Arial"/>
                <a:ea typeface="Arial"/>
                <a:cs typeface="Arial"/>
                <a:sym typeface="Arial"/>
              </a:defRPr>
            </a:lvl2pPr>
            <a:lvl3pPr lvl="2" rtl="0">
              <a:spcBef>
                <a:spcPts val="1600"/>
              </a:spcBef>
              <a:spcAft>
                <a:spcPts val="0"/>
              </a:spcAft>
              <a:buNone/>
              <a:defRPr sz="2600" b="1">
                <a:solidFill>
                  <a:srgbClr val="CDE3DC"/>
                </a:solidFill>
                <a:latin typeface="Arial"/>
                <a:ea typeface="Arial"/>
                <a:cs typeface="Arial"/>
                <a:sym typeface="Arial"/>
              </a:defRPr>
            </a:lvl3pPr>
            <a:lvl4pPr lvl="3" rtl="0">
              <a:spcBef>
                <a:spcPts val="1600"/>
              </a:spcBef>
              <a:spcAft>
                <a:spcPts val="0"/>
              </a:spcAft>
              <a:buNone/>
              <a:defRPr sz="2600" b="1">
                <a:solidFill>
                  <a:srgbClr val="CDE3DC"/>
                </a:solidFill>
                <a:latin typeface="Arial"/>
                <a:ea typeface="Arial"/>
                <a:cs typeface="Arial"/>
                <a:sym typeface="Arial"/>
              </a:defRPr>
            </a:lvl4pPr>
            <a:lvl5pPr lvl="4" rtl="0">
              <a:spcBef>
                <a:spcPts val="1600"/>
              </a:spcBef>
              <a:spcAft>
                <a:spcPts val="0"/>
              </a:spcAft>
              <a:buNone/>
              <a:defRPr sz="2600" b="1">
                <a:solidFill>
                  <a:srgbClr val="CDE3DC"/>
                </a:solidFill>
                <a:latin typeface="Arial"/>
                <a:ea typeface="Arial"/>
                <a:cs typeface="Arial"/>
                <a:sym typeface="Arial"/>
              </a:defRPr>
            </a:lvl5pPr>
            <a:lvl6pPr lvl="5" rtl="0">
              <a:spcBef>
                <a:spcPts val="1600"/>
              </a:spcBef>
              <a:spcAft>
                <a:spcPts val="0"/>
              </a:spcAft>
              <a:buNone/>
              <a:defRPr sz="2600" b="1">
                <a:solidFill>
                  <a:srgbClr val="CDE3DC"/>
                </a:solidFill>
                <a:latin typeface="Arial"/>
                <a:ea typeface="Arial"/>
                <a:cs typeface="Arial"/>
                <a:sym typeface="Arial"/>
              </a:defRPr>
            </a:lvl6pPr>
            <a:lvl7pPr lvl="6" rtl="0">
              <a:spcBef>
                <a:spcPts val="1600"/>
              </a:spcBef>
              <a:spcAft>
                <a:spcPts val="0"/>
              </a:spcAft>
              <a:buNone/>
              <a:defRPr sz="2600" b="1">
                <a:solidFill>
                  <a:srgbClr val="CDE3DC"/>
                </a:solidFill>
                <a:latin typeface="Arial"/>
                <a:ea typeface="Arial"/>
                <a:cs typeface="Arial"/>
                <a:sym typeface="Arial"/>
              </a:defRPr>
            </a:lvl7pPr>
            <a:lvl8pPr lvl="7" rtl="0">
              <a:spcBef>
                <a:spcPts val="1600"/>
              </a:spcBef>
              <a:spcAft>
                <a:spcPts val="0"/>
              </a:spcAft>
              <a:buNone/>
              <a:defRPr sz="2600" b="1">
                <a:solidFill>
                  <a:srgbClr val="CDE3DC"/>
                </a:solidFill>
                <a:latin typeface="Arial"/>
                <a:ea typeface="Arial"/>
                <a:cs typeface="Arial"/>
                <a:sym typeface="Arial"/>
              </a:defRPr>
            </a:lvl8pPr>
            <a:lvl9pPr lvl="8"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94" name="Google Shape;194;p21"/>
          <p:cNvSpPr txBox="1">
            <a:spLocks noGrp="1"/>
          </p:cNvSpPr>
          <p:nvPr>
            <p:ph type="subTitle" idx="14"/>
          </p:nvPr>
        </p:nvSpPr>
        <p:spPr>
          <a:xfrm>
            <a:off x="4466625" y="3929271"/>
            <a:ext cx="4236600" cy="459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600" b="1">
                <a:solidFill>
                  <a:srgbClr val="CDE3DC"/>
                </a:solidFill>
                <a:latin typeface="Arial"/>
                <a:ea typeface="Arial"/>
                <a:cs typeface="Arial"/>
                <a:sym typeface="Arial"/>
              </a:defRPr>
            </a:lvl1pPr>
            <a:lvl2pPr lvl="1" algn="r" rtl="0">
              <a:spcBef>
                <a:spcPts val="1600"/>
              </a:spcBef>
              <a:spcAft>
                <a:spcPts val="0"/>
              </a:spcAft>
              <a:buNone/>
              <a:defRPr sz="2600" b="1">
                <a:solidFill>
                  <a:srgbClr val="CDE3DC"/>
                </a:solidFill>
                <a:latin typeface="Arial"/>
                <a:ea typeface="Arial"/>
                <a:cs typeface="Arial"/>
                <a:sym typeface="Arial"/>
              </a:defRPr>
            </a:lvl2pPr>
            <a:lvl3pPr lvl="2" algn="r" rtl="0">
              <a:spcBef>
                <a:spcPts val="1600"/>
              </a:spcBef>
              <a:spcAft>
                <a:spcPts val="0"/>
              </a:spcAft>
              <a:buNone/>
              <a:defRPr sz="2600" b="1">
                <a:solidFill>
                  <a:srgbClr val="CDE3DC"/>
                </a:solidFill>
                <a:latin typeface="Arial"/>
                <a:ea typeface="Arial"/>
                <a:cs typeface="Arial"/>
                <a:sym typeface="Arial"/>
              </a:defRPr>
            </a:lvl3pPr>
            <a:lvl4pPr lvl="3" algn="r" rtl="0">
              <a:spcBef>
                <a:spcPts val="1600"/>
              </a:spcBef>
              <a:spcAft>
                <a:spcPts val="0"/>
              </a:spcAft>
              <a:buNone/>
              <a:defRPr sz="2600" b="1">
                <a:solidFill>
                  <a:srgbClr val="CDE3DC"/>
                </a:solidFill>
                <a:latin typeface="Arial"/>
                <a:ea typeface="Arial"/>
                <a:cs typeface="Arial"/>
                <a:sym typeface="Arial"/>
              </a:defRPr>
            </a:lvl4pPr>
            <a:lvl5pPr lvl="4" algn="r" rtl="0">
              <a:spcBef>
                <a:spcPts val="1600"/>
              </a:spcBef>
              <a:spcAft>
                <a:spcPts val="0"/>
              </a:spcAft>
              <a:buNone/>
              <a:defRPr sz="2600" b="1">
                <a:solidFill>
                  <a:srgbClr val="CDE3DC"/>
                </a:solidFill>
                <a:latin typeface="Arial"/>
                <a:ea typeface="Arial"/>
                <a:cs typeface="Arial"/>
                <a:sym typeface="Arial"/>
              </a:defRPr>
            </a:lvl5pPr>
            <a:lvl6pPr lvl="5" algn="r" rtl="0">
              <a:spcBef>
                <a:spcPts val="1600"/>
              </a:spcBef>
              <a:spcAft>
                <a:spcPts val="0"/>
              </a:spcAft>
              <a:buNone/>
              <a:defRPr sz="2600" b="1">
                <a:solidFill>
                  <a:srgbClr val="CDE3DC"/>
                </a:solidFill>
                <a:latin typeface="Arial"/>
                <a:ea typeface="Arial"/>
                <a:cs typeface="Arial"/>
                <a:sym typeface="Arial"/>
              </a:defRPr>
            </a:lvl6pPr>
            <a:lvl7pPr lvl="6" algn="r" rtl="0">
              <a:spcBef>
                <a:spcPts val="1600"/>
              </a:spcBef>
              <a:spcAft>
                <a:spcPts val="0"/>
              </a:spcAft>
              <a:buNone/>
              <a:defRPr sz="2600" b="1">
                <a:solidFill>
                  <a:srgbClr val="CDE3DC"/>
                </a:solidFill>
                <a:latin typeface="Arial"/>
                <a:ea typeface="Arial"/>
                <a:cs typeface="Arial"/>
                <a:sym typeface="Arial"/>
              </a:defRPr>
            </a:lvl7pPr>
            <a:lvl8pPr lvl="7" algn="r" rtl="0">
              <a:spcBef>
                <a:spcPts val="1600"/>
              </a:spcBef>
              <a:spcAft>
                <a:spcPts val="0"/>
              </a:spcAft>
              <a:buNone/>
              <a:defRPr sz="2600" b="1">
                <a:solidFill>
                  <a:srgbClr val="CDE3DC"/>
                </a:solidFill>
                <a:latin typeface="Arial"/>
                <a:ea typeface="Arial"/>
                <a:cs typeface="Arial"/>
                <a:sym typeface="Arial"/>
              </a:defRPr>
            </a:lvl8pPr>
            <a:lvl9pPr lvl="8" algn="r" rtl="0">
              <a:spcBef>
                <a:spcPts val="1600"/>
              </a:spcBef>
              <a:spcAft>
                <a:spcPts val="1600"/>
              </a:spcAft>
              <a:buNone/>
              <a:defRPr sz="2600" b="1">
                <a:solidFill>
                  <a:srgbClr val="CDE3DC"/>
                </a:solidFill>
                <a:latin typeface="Arial"/>
                <a:ea typeface="Arial"/>
                <a:cs typeface="Arial"/>
                <a:sym typeface="Arial"/>
              </a:defRPr>
            </a:lvl9pPr>
          </a:lstStyle>
          <a:p>
            <a:endParaRPr/>
          </a:p>
        </p:txBody>
      </p:sp>
      <p:sp>
        <p:nvSpPr>
          <p:cNvPr id="195" name="Google Shape;195;p21"/>
          <p:cNvSpPr txBox="1">
            <a:spLocks noGrp="1"/>
          </p:cNvSpPr>
          <p:nvPr>
            <p:ph type="subTitle" idx="15"/>
          </p:nvPr>
        </p:nvSpPr>
        <p:spPr>
          <a:xfrm>
            <a:off x="663100" y="3929271"/>
            <a:ext cx="4611000" cy="45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00" b="1">
                <a:solidFill>
                  <a:srgbClr val="CDE3DC"/>
                </a:solidFill>
                <a:latin typeface="Arial"/>
                <a:ea typeface="Arial"/>
                <a:cs typeface="Arial"/>
                <a:sym typeface="Arial"/>
              </a:defRPr>
            </a:lvl1pPr>
            <a:lvl2pPr lvl="1" rtl="0">
              <a:spcBef>
                <a:spcPts val="1600"/>
              </a:spcBef>
              <a:spcAft>
                <a:spcPts val="0"/>
              </a:spcAft>
              <a:buNone/>
              <a:defRPr sz="2600" b="1">
                <a:solidFill>
                  <a:srgbClr val="CDE3DC"/>
                </a:solidFill>
                <a:latin typeface="Arial"/>
                <a:ea typeface="Arial"/>
                <a:cs typeface="Arial"/>
                <a:sym typeface="Arial"/>
              </a:defRPr>
            </a:lvl2pPr>
            <a:lvl3pPr lvl="2" rtl="0">
              <a:spcBef>
                <a:spcPts val="1600"/>
              </a:spcBef>
              <a:spcAft>
                <a:spcPts val="0"/>
              </a:spcAft>
              <a:buNone/>
              <a:defRPr sz="2600" b="1">
                <a:solidFill>
                  <a:srgbClr val="CDE3DC"/>
                </a:solidFill>
                <a:latin typeface="Arial"/>
                <a:ea typeface="Arial"/>
                <a:cs typeface="Arial"/>
                <a:sym typeface="Arial"/>
              </a:defRPr>
            </a:lvl3pPr>
            <a:lvl4pPr lvl="3" rtl="0">
              <a:spcBef>
                <a:spcPts val="1600"/>
              </a:spcBef>
              <a:spcAft>
                <a:spcPts val="0"/>
              </a:spcAft>
              <a:buNone/>
              <a:defRPr sz="2600" b="1">
                <a:solidFill>
                  <a:srgbClr val="CDE3DC"/>
                </a:solidFill>
                <a:latin typeface="Arial"/>
                <a:ea typeface="Arial"/>
                <a:cs typeface="Arial"/>
                <a:sym typeface="Arial"/>
              </a:defRPr>
            </a:lvl4pPr>
            <a:lvl5pPr lvl="4" rtl="0">
              <a:spcBef>
                <a:spcPts val="1600"/>
              </a:spcBef>
              <a:spcAft>
                <a:spcPts val="0"/>
              </a:spcAft>
              <a:buNone/>
              <a:defRPr sz="2600" b="1">
                <a:solidFill>
                  <a:srgbClr val="CDE3DC"/>
                </a:solidFill>
                <a:latin typeface="Arial"/>
                <a:ea typeface="Arial"/>
                <a:cs typeface="Arial"/>
                <a:sym typeface="Arial"/>
              </a:defRPr>
            </a:lvl5pPr>
            <a:lvl6pPr lvl="5" rtl="0">
              <a:spcBef>
                <a:spcPts val="1600"/>
              </a:spcBef>
              <a:spcAft>
                <a:spcPts val="0"/>
              </a:spcAft>
              <a:buNone/>
              <a:defRPr sz="2600" b="1">
                <a:solidFill>
                  <a:srgbClr val="CDE3DC"/>
                </a:solidFill>
                <a:latin typeface="Arial"/>
                <a:ea typeface="Arial"/>
                <a:cs typeface="Arial"/>
                <a:sym typeface="Arial"/>
              </a:defRPr>
            </a:lvl6pPr>
            <a:lvl7pPr lvl="6" rtl="0">
              <a:spcBef>
                <a:spcPts val="1600"/>
              </a:spcBef>
              <a:spcAft>
                <a:spcPts val="0"/>
              </a:spcAft>
              <a:buNone/>
              <a:defRPr sz="2600" b="1">
                <a:solidFill>
                  <a:srgbClr val="CDE3DC"/>
                </a:solidFill>
                <a:latin typeface="Arial"/>
                <a:ea typeface="Arial"/>
                <a:cs typeface="Arial"/>
                <a:sym typeface="Arial"/>
              </a:defRPr>
            </a:lvl7pPr>
            <a:lvl8pPr lvl="7" rtl="0">
              <a:spcBef>
                <a:spcPts val="1600"/>
              </a:spcBef>
              <a:spcAft>
                <a:spcPts val="0"/>
              </a:spcAft>
              <a:buNone/>
              <a:defRPr sz="2600" b="1">
                <a:solidFill>
                  <a:srgbClr val="CDE3DC"/>
                </a:solidFill>
                <a:latin typeface="Arial"/>
                <a:ea typeface="Arial"/>
                <a:cs typeface="Arial"/>
                <a:sym typeface="Arial"/>
              </a:defRPr>
            </a:lvl8pPr>
            <a:lvl9pPr lvl="8" rtl="0">
              <a:spcBef>
                <a:spcPts val="1600"/>
              </a:spcBef>
              <a:spcAft>
                <a:spcPts val="1600"/>
              </a:spcAft>
              <a:buNone/>
              <a:defRPr sz="2600" b="1">
                <a:solidFill>
                  <a:srgbClr val="CDE3DC"/>
                </a:solidFill>
                <a:latin typeface="Arial"/>
                <a:ea typeface="Arial"/>
                <a:cs typeface="Arial"/>
                <a:sym typeface="Arial"/>
              </a:defRPr>
            </a:lvl9pPr>
          </a:lstStyle>
          <a:p>
            <a:endParaRPr/>
          </a:p>
        </p:txBody>
      </p:sp>
      <p:grpSp>
        <p:nvGrpSpPr>
          <p:cNvPr id="196" name="Google Shape;196;p21"/>
          <p:cNvGrpSpPr/>
          <p:nvPr/>
        </p:nvGrpSpPr>
        <p:grpSpPr>
          <a:xfrm>
            <a:off x="-14600" y="936290"/>
            <a:ext cx="9221700" cy="125325"/>
            <a:chOff x="-14600" y="912702"/>
            <a:chExt cx="9221700" cy="167100"/>
          </a:xfrm>
        </p:grpSpPr>
        <p:cxnSp>
          <p:nvCxnSpPr>
            <p:cNvPr id="197" name="Google Shape;197;p21"/>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med" len="med"/>
              <a:tailEnd type="none" w="med" len="med"/>
            </a:ln>
          </p:spPr>
        </p:cxnSp>
        <p:cxnSp>
          <p:nvCxnSpPr>
            <p:cNvPr id="198" name="Google Shape;198;p21"/>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med" len="med"/>
              <a:tailEnd type="none" w="med" len="med"/>
            </a:ln>
          </p:spPr>
        </p:cxnSp>
      </p:grpSp>
      <p:grpSp>
        <p:nvGrpSpPr>
          <p:cNvPr id="199" name="Google Shape;199;p21"/>
          <p:cNvGrpSpPr/>
          <p:nvPr/>
        </p:nvGrpSpPr>
        <p:grpSpPr>
          <a:xfrm>
            <a:off x="-14600" y="4605956"/>
            <a:ext cx="9221700" cy="125325"/>
            <a:chOff x="-14600" y="6141275"/>
            <a:chExt cx="9221700" cy="167100"/>
          </a:xfrm>
        </p:grpSpPr>
        <p:cxnSp>
          <p:nvCxnSpPr>
            <p:cNvPr id="200" name="Google Shape;200;p21"/>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med" len="med"/>
              <a:tailEnd type="none" w="med" len="med"/>
            </a:ln>
          </p:spPr>
        </p:cxnSp>
        <p:cxnSp>
          <p:nvCxnSpPr>
            <p:cNvPr id="201" name="Google Shape;201;p21"/>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med" len="med"/>
              <a:tailEnd type="none" w="med" len="med"/>
            </a:ln>
          </p:spPr>
        </p:cxnSp>
      </p:grpSp>
      <p:sp>
        <p:nvSpPr>
          <p:cNvPr id="202" name="Google Shape;202;p21"/>
          <p:cNvSpPr txBox="1">
            <a:spLocks noGrp="1"/>
          </p:cNvSpPr>
          <p:nvPr>
            <p:ph type="title"/>
          </p:nvPr>
        </p:nvSpPr>
        <p:spPr>
          <a:xfrm>
            <a:off x="589199" y="547054"/>
            <a:ext cx="77211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FFFFFF"/>
                </a:solidFill>
                <a:latin typeface="Arial"/>
                <a:ea typeface="Arial"/>
                <a:cs typeface="Arial"/>
                <a:sym typeface="Arial"/>
              </a:defRPr>
            </a:lvl2pPr>
            <a:lvl3pPr lvl="2" rtl="0">
              <a:spcBef>
                <a:spcPts val="0"/>
              </a:spcBef>
              <a:spcAft>
                <a:spcPts val="0"/>
              </a:spcAft>
              <a:buNone/>
              <a:defRPr sz="3600" b="1">
                <a:solidFill>
                  <a:srgbClr val="FFFFFF"/>
                </a:solidFill>
                <a:latin typeface="Arial"/>
                <a:ea typeface="Arial"/>
                <a:cs typeface="Arial"/>
                <a:sym typeface="Arial"/>
              </a:defRPr>
            </a:lvl3pPr>
            <a:lvl4pPr lvl="3" rtl="0">
              <a:spcBef>
                <a:spcPts val="0"/>
              </a:spcBef>
              <a:spcAft>
                <a:spcPts val="0"/>
              </a:spcAft>
              <a:buNone/>
              <a:defRPr sz="3600" b="1">
                <a:solidFill>
                  <a:srgbClr val="FFFFFF"/>
                </a:solidFill>
                <a:latin typeface="Arial"/>
                <a:ea typeface="Arial"/>
                <a:cs typeface="Arial"/>
                <a:sym typeface="Arial"/>
              </a:defRPr>
            </a:lvl4pPr>
            <a:lvl5pPr lvl="4" rtl="0">
              <a:spcBef>
                <a:spcPts val="0"/>
              </a:spcBef>
              <a:spcAft>
                <a:spcPts val="0"/>
              </a:spcAft>
              <a:buNone/>
              <a:defRPr sz="3600" b="1">
                <a:solidFill>
                  <a:srgbClr val="FFFFFF"/>
                </a:solidFill>
                <a:latin typeface="Arial"/>
                <a:ea typeface="Arial"/>
                <a:cs typeface="Arial"/>
                <a:sym typeface="Arial"/>
              </a:defRPr>
            </a:lvl5pPr>
            <a:lvl6pPr lvl="5" rtl="0">
              <a:spcBef>
                <a:spcPts val="0"/>
              </a:spcBef>
              <a:spcAft>
                <a:spcPts val="0"/>
              </a:spcAft>
              <a:buNone/>
              <a:defRPr sz="3600" b="1">
                <a:solidFill>
                  <a:srgbClr val="FFFFFF"/>
                </a:solidFill>
                <a:latin typeface="Arial"/>
                <a:ea typeface="Arial"/>
                <a:cs typeface="Arial"/>
                <a:sym typeface="Arial"/>
              </a:defRPr>
            </a:lvl6pPr>
            <a:lvl7pPr lvl="6" rtl="0">
              <a:spcBef>
                <a:spcPts val="0"/>
              </a:spcBef>
              <a:spcAft>
                <a:spcPts val="0"/>
              </a:spcAft>
              <a:buNone/>
              <a:defRPr sz="3600" b="1">
                <a:solidFill>
                  <a:srgbClr val="FFFFFF"/>
                </a:solidFill>
                <a:latin typeface="Arial"/>
                <a:ea typeface="Arial"/>
                <a:cs typeface="Arial"/>
                <a:sym typeface="Arial"/>
              </a:defRPr>
            </a:lvl7pPr>
            <a:lvl8pPr lvl="7" rtl="0">
              <a:spcBef>
                <a:spcPts val="0"/>
              </a:spcBef>
              <a:spcAft>
                <a:spcPts val="0"/>
              </a:spcAft>
              <a:buNone/>
              <a:defRPr sz="3600" b="1">
                <a:solidFill>
                  <a:srgbClr val="FFFFFF"/>
                </a:solidFill>
                <a:latin typeface="Arial"/>
                <a:ea typeface="Arial"/>
                <a:cs typeface="Arial"/>
                <a:sym typeface="Arial"/>
              </a:defRPr>
            </a:lvl8pPr>
            <a:lvl9pPr lvl="8" rtl="0">
              <a:spcBef>
                <a:spcPts val="0"/>
              </a:spcBef>
              <a:spcAft>
                <a:spcPts val="0"/>
              </a:spcAft>
              <a:buNone/>
              <a:defRPr sz="36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Agenda 2">
  <p:cSld name="BLANK_2_1">
    <p:spTree>
      <p:nvGrpSpPr>
        <p:cNvPr id="1" name="Shape 203"/>
        <p:cNvGrpSpPr/>
        <p:nvPr/>
      </p:nvGrpSpPr>
      <p:grpSpPr>
        <a:xfrm>
          <a:off x="0" y="0"/>
          <a:ext cx="0" cy="0"/>
          <a:chOff x="0" y="0"/>
          <a:chExt cx="0" cy="0"/>
        </a:xfrm>
      </p:grpSpPr>
      <p:sp>
        <p:nvSpPr>
          <p:cNvPr id="204" name="Google Shape;204;p22"/>
          <p:cNvSpPr txBox="1">
            <a:spLocks noGrp="1"/>
          </p:cNvSpPr>
          <p:nvPr>
            <p:ph type="sldNum" idx="12"/>
          </p:nvPr>
        </p:nvSpPr>
        <p:spPr>
          <a:xfrm>
            <a:off x="8472458" y="458661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05" name="Google Shape;205;p22"/>
          <p:cNvGrpSpPr/>
          <p:nvPr/>
        </p:nvGrpSpPr>
        <p:grpSpPr>
          <a:xfrm>
            <a:off x="-3418" y="1222892"/>
            <a:ext cx="8441497" cy="646425"/>
            <a:chOff x="-14600" y="1630530"/>
            <a:chExt cx="7887775" cy="861900"/>
          </a:xfrm>
        </p:grpSpPr>
        <p:sp>
          <p:nvSpPr>
            <p:cNvPr id="206" name="Google Shape;206;p22"/>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p:nvPr/>
          </p:nvSpPr>
          <p:spPr>
            <a:xfrm>
              <a:off x="7266575" y="1630530"/>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22"/>
          <p:cNvGrpSpPr/>
          <p:nvPr/>
        </p:nvGrpSpPr>
        <p:grpSpPr>
          <a:xfrm>
            <a:off x="-3418" y="1940008"/>
            <a:ext cx="8441497" cy="646425"/>
            <a:chOff x="-14600" y="2586667"/>
            <a:chExt cx="7887775" cy="861900"/>
          </a:xfrm>
        </p:grpSpPr>
        <p:sp>
          <p:nvSpPr>
            <p:cNvPr id="209" name="Google Shape;209;p22"/>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11;p22"/>
          <p:cNvGrpSpPr/>
          <p:nvPr/>
        </p:nvGrpSpPr>
        <p:grpSpPr>
          <a:xfrm>
            <a:off x="-3418" y="2657119"/>
            <a:ext cx="8441497" cy="646425"/>
            <a:chOff x="-14600" y="3542826"/>
            <a:chExt cx="7887775" cy="861900"/>
          </a:xfrm>
        </p:grpSpPr>
        <p:sp>
          <p:nvSpPr>
            <p:cNvPr id="212" name="Google Shape;212;p22"/>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2"/>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22"/>
          <p:cNvGrpSpPr/>
          <p:nvPr/>
        </p:nvGrpSpPr>
        <p:grpSpPr>
          <a:xfrm>
            <a:off x="-3418" y="3374232"/>
            <a:ext cx="8441497" cy="646425"/>
            <a:chOff x="-14600" y="4498974"/>
            <a:chExt cx="7887775" cy="861900"/>
          </a:xfrm>
        </p:grpSpPr>
        <p:sp>
          <p:nvSpPr>
            <p:cNvPr id="215" name="Google Shape;215;p22"/>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2"/>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22"/>
          <p:cNvSpPr txBox="1">
            <a:spLocks noGrp="1"/>
          </p:cNvSpPr>
          <p:nvPr>
            <p:ph type="subTitle" idx="1"/>
          </p:nvPr>
        </p:nvSpPr>
        <p:spPr>
          <a:xfrm>
            <a:off x="619148" y="1322609"/>
            <a:ext cx="6785100" cy="437700"/>
          </a:xfrm>
          <a:prstGeom prst="rect">
            <a:avLst/>
          </a:prstGeom>
        </p:spPr>
        <p:txBody>
          <a:bodyPr spcFirstLastPara="1" wrap="square" lIns="91425" tIns="91425" rIns="91425" bIns="91425" anchor="t" anchorCtr="0">
            <a:noAutofit/>
          </a:bodyPr>
          <a:lstStyle>
            <a:lvl1pPr lvl="0">
              <a:spcBef>
                <a:spcPts val="0"/>
              </a:spcBef>
              <a:spcAft>
                <a:spcPts val="0"/>
              </a:spcAft>
              <a:buNone/>
              <a:defRPr sz="2200" b="1">
                <a:solidFill>
                  <a:srgbClr val="000000"/>
                </a:solidFill>
                <a:latin typeface="Arial"/>
                <a:ea typeface="Arial"/>
                <a:cs typeface="Arial"/>
                <a:sym typeface="Arial"/>
              </a:defRPr>
            </a:lvl1pPr>
            <a:lvl2pPr lvl="1">
              <a:spcBef>
                <a:spcPts val="1600"/>
              </a:spcBef>
              <a:spcAft>
                <a:spcPts val="0"/>
              </a:spcAft>
              <a:buNone/>
              <a:defRPr sz="2200" b="1">
                <a:solidFill>
                  <a:srgbClr val="000000"/>
                </a:solidFill>
                <a:latin typeface="Arial"/>
                <a:ea typeface="Arial"/>
                <a:cs typeface="Arial"/>
                <a:sym typeface="Arial"/>
              </a:defRPr>
            </a:lvl2pPr>
            <a:lvl3pPr lvl="2">
              <a:spcBef>
                <a:spcPts val="1600"/>
              </a:spcBef>
              <a:spcAft>
                <a:spcPts val="0"/>
              </a:spcAft>
              <a:buNone/>
              <a:defRPr sz="2200" b="1">
                <a:solidFill>
                  <a:srgbClr val="000000"/>
                </a:solidFill>
                <a:latin typeface="Arial"/>
                <a:ea typeface="Arial"/>
                <a:cs typeface="Arial"/>
                <a:sym typeface="Arial"/>
              </a:defRPr>
            </a:lvl3pPr>
            <a:lvl4pPr lvl="3">
              <a:spcBef>
                <a:spcPts val="1600"/>
              </a:spcBef>
              <a:spcAft>
                <a:spcPts val="0"/>
              </a:spcAft>
              <a:buNone/>
              <a:defRPr sz="2200" b="1">
                <a:solidFill>
                  <a:srgbClr val="000000"/>
                </a:solidFill>
                <a:latin typeface="Arial"/>
                <a:ea typeface="Arial"/>
                <a:cs typeface="Arial"/>
                <a:sym typeface="Arial"/>
              </a:defRPr>
            </a:lvl4pPr>
            <a:lvl5pPr lvl="4">
              <a:spcBef>
                <a:spcPts val="1600"/>
              </a:spcBef>
              <a:spcAft>
                <a:spcPts val="0"/>
              </a:spcAft>
              <a:buNone/>
              <a:defRPr sz="2200" b="1">
                <a:solidFill>
                  <a:srgbClr val="000000"/>
                </a:solidFill>
                <a:latin typeface="Arial"/>
                <a:ea typeface="Arial"/>
                <a:cs typeface="Arial"/>
                <a:sym typeface="Arial"/>
              </a:defRPr>
            </a:lvl5pPr>
            <a:lvl6pPr lvl="5">
              <a:spcBef>
                <a:spcPts val="1600"/>
              </a:spcBef>
              <a:spcAft>
                <a:spcPts val="0"/>
              </a:spcAft>
              <a:buNone/>
              <a:defRPr sz="2200" b="1">
                <a:solidFill>
                  <a:srgbClr val="000000"/>
                </a:solidFill>
                <a:latin typeface="Arial"/>
                <a:ea typeface="Arial"/>
                <a:cs typeface="Arial"/>
                <a:sym typeface="Arial"/>
              </a:defRPr>
            </a:lvl6pPr>
            <a:lvl7pPr lvl="6">
              <a:spcBef>
                <a:spcPts val="1600"/>
              </a:spcBef>
              <a:spcAft>
                <a:spcPts val="0"/>
              </a:spcAft>
              <a:buNone/>
              <a:defRPr sz="2200" b="1">
                <a:solidFill>
                  <a:srgbClr val="000000"/>
                </a:solidFill>
                <a:latin typeface="Arial"/>
                <a:ea typeface="Arial"/>
                <a:cs typeface="Arial"/>
                <a:sym typeface="Arial"/>
              </a:defRPr>
            </a:lvl7pPr>
            <a:lvl8pPr lvl="7">
              <a:spcBef>
                <a:spcPts val="1600"/>
              </a:spcBef>
              <a:spcAft>
                <a:spcPts val="0"/>
              </a:spcAft>
              <a:buNone/>
              <a:defRPr sz="2200" b="1">
                <a:solidFill>
                  <a:srgbClr val="000000"/>
                </a:solidFill>
                <a:latin typeface="Arial"/>
                <a:ea typeface="Arial"/>
                <a:cs typeface="Arial"/>
                <a:sym typeface="Arial"/>
              </a:defRPr>
            </a:lvl8pPr>
            <a:lvl9pPr lvl="8">
              <a:spcBef>
                <a:spcPts val="1600"/>
              </a:spcBef>
              <a:spcAft>
                <a:spcPts val="1600"/>
              </a:spcAft>
              <a:buNone/>
              <a:defRPr sz="2200" b="1">
                <a:solidFill>
                  <a:srgbClr val="000000"/>
                </a:solidFill>
                <a:latin typeface="Arial"/>
                <a:ea typeface="Arial"/>
                <a:cs typeface="Arial"/>
                <a:sym typeface="Arial"/>
              </a:defRPr>
            </a:lvl9pPr>
          </a:lstStyle>
          <a:p>
            <a:endParaRPr/>
          </a:p>
        </p:txBody>
      </p:sp>
      <p:sp>
        <p:nvSpPr>
          <p:cNvPr id="218" name="Google Shape;218;p22"/>
          <p:cNvSpPr txBox="1">
            <a:spLocks noGrp="1"/>
          </p:cNvSpPr>
          <p:nvPr>
            <p:ph type="subTitle" idx="2"/>
          </p:nvPr>
        </p:nvSpPr>
        <p:spPr>
          <a:xfrm>
            <a:off x="619148" y="2748927"/>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sp>
        <p:nvSpPr>
          <p:cNvPr id="219" name="Google Shape;219;p22"/>
          <p:cNvSpPr txBox="1">
            <a:spLocks noGrp="1"/>
          </p:cNvSpPr>
          <p:nvPr>
            <p:ph type="subTitle" idx="3"/>
          </p:nvPr>
        </p:nvSpPr>
        <p:spPr>
          <a:xfrm>
            <a:off x="619148" y="2041240"/>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sp>
        <p:nvSpPr>
          <p:cNvPr id="220" name="Google Shape;220;p22"/>
          <p:cNvSpPr txBox="1">
            <a:spLocks noGrp="1"/>
          </p:cNvSpPr>
          <p:nvPr>
            <p:ph type="subTitle" idx="4"/>
          </p:nvPr>
        </p:nvSpPr>
        <p:spPr>
          <a:xfrm>
            <a:off x="619148" y="3469990"/>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grpSp>
        <p:nvGrpSpPr>
          <p:cNvPr id="221" name="Google Shape;221;p22"/>
          <p:cNvGrpSpPr/>
          <p:nvPr/>
        </p:nvGrpSpPr>
        <p:grpSpPr>
          <a:xfrm>
            <a:off x="-3419" y="4091345"/>
            <a:ext cx="8441497" cy="646425"/>
            <a:chOff x="-14600" y="5455122"/>
            <a:chExt cx="7887775" cy="861900"/>
          </a:xfrm>
        </p:grpSpPr>
        <p:sp>
          <p:nvSpPr>
            <p:cNvPr id="222" name="Google Shape;222;p22"/>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2"/>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22"/>
          <p:cNvSpPr txBox="1">
            <a:spLocks noGrp="1"/>
          </p:cNvSpPr>
          <p:nvPr>
            <p:ph type="subTitle" idx="5"/>
          </p:nvPr>
        </p:nvSpPr>
        <p:spPr>
          <a:xfrm>
            <a:off x="619148" y="4191053"/>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sp>
        <p:nvSpPr>
          <p:cNvPr id="225" name="Google Shape;225;p22"/>
          <p:cNvSpPr txBox="1">
            <a:spLocks noGrp="1"/>
          </p:cNvSpPr>
          <p:nvPr>
            <p:ph type="title"/>
          </p:nvPr>
        </p:nvSpPr>
        <p:spPr>
          <a:xfrm>
            <a:off x="589199" y="547054"/>
            <a:ext cx="77211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FFFFFF"/>
                </a:solidFill>
                <a:latin typeface="Arial"/>
                <a:ea typeface="Arial"/>
                <a:cs typeface="Arial"/>
                <a:sym typeface="Arial"/>
              </a:defRPr>
            </a:lvl2pPr>
            <a:lvl3pPr lvl="2" rtl="0">
              <a:spcBef>
                <a:spcPts val="0"/>
              </a:spcBef>
              <a:spcAft>
                <a:spcPts val="0"/>
              </a:spcAft>
              <a:buNone/>
              <a:defRPr sz="3600" b="1">
                <a:solidFill>
                  <a:srgbClr val="FFFFFF"/>
                </a:solidFill>
                <a:latin typeface="Arial"/>
                <a:ea typeface="Arial"/>
                <a:cs typeface="Arial"/>
                <a:sym typeface="Arial"/>
              </a:defRPr>
            </a:lvl3pPr>
            <a:lvl4pPr lvl="3" rtl="0">
              <a:spcBef>
                <a:spcPts val="0"/>
              </a:spcBef>
              <a:spcAft>
                <a:spcPts val="0"/>
              </a:spcAft>
              <a:buNone/>
              <a:defRPr sz="3600" b="1">
                <a:solidFill>
                  <a:srgbClr val="FFFFFF"/>
                </a:solidFill>
                <a:latin typeface="Arial"/>
                <a:ea typeface="Arial"/>
                <a:cs typeface="Arial"/>
                <a:sym typeface="Arial"/>
              </a:defRPr>
            </a:lvl4pPr>
            <a:lvl5pPr lvl="4" rtl="0">
              <a:spcBef>
                <a:spcPts val="0"/>
              </a:spcBef>
              <a:spcAft>
                <a:spcPts val="0"/>
              </a:spcAft>
              <a:buNone/>
              <a:defRPr sz="3600" b="1">
                <a:solidFill>
                  <a:srgbClr val="FFFFFF"/>
                </a:solidFill>
                <a:latin typeface="Arial"/>
                <a:ea typeface="Arial"/>
                <a:cs typeface="Arial"/>
                <a:sym typeface="Arial"/>
              </a:defRPr>
            </a:lvl5pPr>
            <a:lvl6pPr lvl="5" rtl="0">
              <a:spcBef>
                <a:spcPts val="0"/>
              </a:spcBef>
              <a:spcAft>
                <a:spcPts val="0"/>
              </a:spcAft>
              <a:buNone/>
              <a:defRPr sz="3600" b="1">
                <a:solidFill>
                  <a:srgbClr val="FFFFFF"/>
                </a:solidFill>
                <a:latin typeface="Arial"/>
                <a:ea typeface="Arial"/>
                <a:cs typeface="Arial"/>
                <a:sym typeface="Arial"/>
              </a:defRPr>
            </a:lvl6pPr>
            <a:lvl7pPr lvl="6" rtl="0">
              <a:spcBef>
                <a:spcPts val="0"/>
              </a:spcBef>
              <a:spcAft>
                <a:spcPts val="0"/>
              </a:spcAft>
              <a:buNone/>
              <a:defRPr sz="3600" b="1">
                <a:solidFill>
                  <a:srgbClr val="FFFFFF"/>
                </a:solidFill>
                <a:latin typeface="Arial"/>
                <a:ea typeface="Arial"/>
                <a:cs typeface="Arial"/>
                <a:sym typeface="Arial"/>
              </a:defRPr>
            </a:lvl7pPr>
            <a:lvl8pPr lvl="7" rtl="0">
              <a:spcBef>
                <a:spcPts val="0"/>
              </a:spcBef>
              <a:spcAft>
                <a:spcPts val="0"/>
              </a:spcAft>
              <a:buNone/>
              <a:defRPr sz="3600" b="1">
                <a:solidFill>
                  <a:srgbClr val="FFFFFF"/>
                </a:solidFill>
                <a:latin typeface="Arial"/>
                <a:ea typeface="Arial"/>
                <a:cs typeface="Arial"/>
                <a:sym typeface="Arial"/>
              </a:defRPr>
            </a:lvl8pPr>
            <a:lvl9pPr lvl="8" rtl="0">
              <a:spcBef>
                <a:spcPts val="0"/>
              </a:spcBef>
              <a:spcAft>
                <a:spcPts val="0"/>
              </a:spcAft>
              <a:buNone/>
              <a:defRPr sz="3600" b="1">
                <a:solidFill>
                  <a:srgbClr val="FFFFFF"/>
                </a:solidFill>
                <a:latin typeface="Arial"/>
                <a:ea typeface="Arial"/>
                <a:cs typeface="Arial"/>
                <a:sym typeface="Arial"/>
              </a:defRPr>
            </a:lvl9pPr>
          </a:lstStyle>
          <a:p>
            <a:endParaRPr/>
          </a:p>
        </p:txBody>
      </p:sp>
      <p:sp>
        <p:nvSpPr>
          <p:cNvPr id="226" name="Google Shape;226;p22"/>
          <p:cNvSpPr txBox="1">
            <a:spLocks noGrp="1"/>
          </p:cNvSpPr>
          <p:nvPr>
            <p:ph type="subTitle" idx="6"/>
          </p:nvPr>
        </p:nvSpPr>
        <p:spPr>
          <a:xfrm>
            <a:off x="7911543" y="1216314"/>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27" name="Google Shape;227;p22"/>
          <p:cNvSpPr txBox="1">
            <a:spLocks noGrp="1"/>
          </p:cNvSpPr>
          <p:nvPr>
            <p:ph type="subTitle" idx="7"/>
          </p:nvPr>
        </p:nvSpPr>
        <p:spPr>
          <a:xfrm>
            <a:off x="7911543" y="1937376"/>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28" name="Google Shape;228;p22"/>
          <p:cNvSpPr txBox="1">
            <a:spLocks noGrp="1"/>
          </p:cNvSpPr>
          <p:nvPr>
            <p:ph type="subTitle" idx="8"/>
          </p:nvPr>
        </p:nvSpPr>
        <p:spPr>
          <a:xfrm>
            <a:off x="7911543" y="2645064"/>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29" name="Google Shape;229;p22"/>
          <p:cNvSpPr txBox="1">
            <a:spLocks noGrp="1"/>
          </p:cNvSpPr>
          <p:nvPr>
            <p:ph type="subTitle" idx="9"/>
          </p:nvPr>
        </p:nvSpPr>
        <p:spPr>
          <a:xfrm>
            <a:off x="7911543" y="3360047"/>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30" name="Google Shape;230;p22"/>
          <p:cNvSpPr txBox="1">
            <a:spLocks noGrp="1"/>
          </p:cNvSpPr>
          <p:nvPr>
            <p:ph type="subTitle" idx="13"/>
          </p:nvPr>
        </p:nvSpPr>
        <p:spPr>
          <a:xfrm>
            <a:off x="7911543" y="4089621"/>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genda 2 - Three Slots">
  <p:cSld name="BLANK_2_1_2">
    <p:spTree>
      <p:nvGrpSpPr>
        <p:cNvPr id="1" name="Shape 231"/>
        <p:cNvGrpSpPr/>
        <p:nvPr/>
      </p:nvGrpSpPr>
      <p:grpSpPr>
        <a:xfrm>
          <a:off x="0" y="0"/>
          <a:ext cx="0" cy="0"/>
          <a:chOff x="0" y="0"/>
          <a:chExt cx="0" cy="0"/>
        </a:xfrm>
      </p:grpSpPr>
      <p:sp>
        <p:nvSpPr>
          <p:cNvPr id="232" name="Google Shape;232;p23"/>
          <p:cNvSpPr txBox="1">
            <a:spLocks noGrp="1"/>
          </p:cNvSpPr>
          <p:nvPr>
            <p:ph type="sldNum" idx="12"/>
          </p:nvPr>
        </p:nvSpPr>
        <p:spPr>
          <a:xfrm>
            <a:off x="8472458" y="458661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33" name="Google Shape;233;p23"/>
          <p:cNvGrpSpPr/>
          <p:nvPr/>
        </p:nvGrpSpPr>
        <p:grpSpPr>
          <a:xfrm>
            <a:off x="-14601" y="1287575"/>
            <a:ext cx="8443944" cy="895298"/>
            <a:chOff x="-14600" y="1630542"/>
            <a:chExt cx="8060275" cy="991800"/>
          </a:xfrm>
        </p:grpSpPr>
        <p:sp>
          <p:nvSpPr>
            <p:cNvPr id="234" name="Google Shape;234;p2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3"/>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Google Shape;236;p23"/>
          <p:cNvSpPr txBox="1">
            <a:spLocks noGrp="1"/>
          </p:cNvSpPr>
          <p:nvPr>
            <p:ph type="subTitle" idx="1"/>
          </p:nvPr>
        </p:nvSpPr>
        <p:spPr>
          <a:xfrm>
            <a:off x="607966" y="1539401"/>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grpSp>
        <p:nvGrpSpPr>
          <p:cNvPr id="237" name="Google Shape;237;p23"/>
          <p:cNvGrpSpPr/>
          <p:nvPr/>
        </p:nvGrpSpPr>
        <p:grpSpPr>
          <a:xfrm>
            <a:off x="-14601" y="2373426"/>
            <a:ext cx="8443944" cy="895298"/>
            <a:chOff x="-14600" y="1630542"/>
            <a:chExt cx="8060275" cy="991800"/>
          </a:xfrm>
        </p:grpSpPr>
        <p:sp>
          <p:nvSpPr>
            <p:cNvPr id="238" name="Google Shape;238;p2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3"/>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3"/>
          <p:cNvSpPr txBox="1">
            <a:spLocks noGrp="1"/>
          </p:cNvSpPr>
          <p:nvPr>
            <p:ph type="subTitle" idx="2"/>
          </p:nvPr>
        </p:nvSpPr>
        <p:spPr>
          <a:xfrm>
            <a:off x="645929" y="2625251"/>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grpSp>
        <p:nvGrpSpPr>
          <p:cNvPr id="241" name="Google Shape;241;p23"/>
          <p:cNvGrpSpPr/>
          <p:nvPr/>
        </p:nvGrpSpPr>
        <p:grpSpPr>
          <a:xfrm>
            <a:off x="-14601" y="3459277"/>
            <a:ext cx="8443944" cy="895298"/>
            <a:chOff x="-14600" y="1630542"/>
            <a:chExt cx="8060275" cy="991800"/>
          </a:xfrm>
        </p:grpSpPr>
        <p:sp>
          <p:nvSpPr>
            <p:cNvPr id="242" name="Google Shape;242;p23"/>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3"/>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23"/>
          <p:cNvSpPr txBox="1">
            <a:spLocks noGrp="1"/>
          </p:cNvSpPr>
          <p:nvPr>
            <p:ph type="subTitle" idx="3"/>
          </p:nvPr>
        </p:nvSpPr>
        <p:spPr>
          <a:xfrm>
            <a:off x="607966" y="3711101"/>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sp>
        <p:nvSpPr>
          <p:cNvPr id="245" name="Google Shape;245;p23"/>
          <p:cNvSpPr txBox="1">
            <a:spLocks noGrp="1"/>
          </p:cNvSpPr>
          <p:nvPr>
            <p:ph type="title"/>
          </p:nvPr>
        </p:nvSpPr>
        <p:spPr>
          <a:xfrm>
            <a:off x="589199" y="547054"/>
            <a:ext cx="77211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FFFFFF"/>
                </a:solidFill>
                <a:latin typeface="Arial"/>
                <a:ea typeface="Arial"/>
                <a:cs typeface="Arial"/>
                <a:sym typeface="Arial"/>
              </a:defRPr>
            </a:lvl2pPr>
            <a:lvl3pPr lvl="2" rtl="0">
              <a:spcBef>
                <a:spcPts val="0"/>
              </a:spcBef>
              <a:spcAft>
                <a:spcPts val="0"/>
              </a:spcAft>
              <a:buNone/>
              <a:defRPr sz="3600" b="1">
                <a:solidFill>
                  <a:srgbClr val="FFFFFF"/>
                </a:solidFill>
                <a:latin typeface="Arial"/>
                <a:ea typeface="Arial"/>
                <a:cs typeface="Arial"/>
                <a:sym typeface="Arial"/>
              </a:defRPr>
            </a:lvl3pPr>
            <a:lvl4pPr lvl="3" rtl="0">
              <a:spcBef>
                <a:spcPts val="0"/>
              </a:spcBef>
              <a:spcAft>
                <a:spcPts val="0"/>
              </a:spcAft>
              <a:buNone/>
              <a:defRPr sz="3600" b="1">
                <a:solidFill>
                  <a:srgbClr val="FFFFFF"/>
                </a:solidFill>
                <a:latin typeface="Arial"/>
                <a:ea typeface="Arial"/>
                <a:cs typeface="Arial"/>
                <a:sym typeface="Arial"/>
              </a:defRPr>
            </a:lvl4pPr>
            <a:lvl5pPr lvl="4" rtl="0">
              <a:spcBef>
                <a:spcPts val="0"/>
              </a:spcBef>
              <a:spcAft>
                <a:spcPts val="0"/>
              </a:spcAft>
              <a:buNone/>
              <a:defRPr sz="3600" b="1">
                <a:solidFill>
                  <a:srgbClr val="FFFFFF"/>
                </a:solidFill>
                <a:latin typeface="Arial"/>
                <a:ea typeface="Arial"/>
                <a:cs typeface="Arial"/>
                <a:sym typeface="Arial"/>
              </a:defRPr>
            </a:lvl5pPr>
            <a:lvl6pPr lvl="5" rtl="0">
              <a:spcBef>
                <a:spcPts val="0"/>
              </a:spcBef>
              <a:spcAft>
                <a:spcPts val="0"/>
              </a:spcAft>
              <a:buNone/>
              <a:defRPr sz="3600" b="1">
                <a:solidFill>
                  <a:srgbClr val="FFFFFF"/>
                </a:solidFill>
                <a:latin typeface="Arial"/>
                <a:ea typeface="Arial"/>
                <a:cs typeface="Arial"/>
                <a:sym typeface="Arial"/>
              </a:defRPr>
            </a:lvl6pPr>
            <a:lvl7pPr lvl="6" rtl="0">
              <a:spcBef>
                <a:spcPts val="0"/>
              </a:spcBef>
              <a:spcAft>
                <a:spcPts val="0"/>
              </a:spcAft>
              <a:buNone/>
              <a:defRPr sz="3600" b="1">
                <a:solidFill>
                  <a:srgbClr val="FFFFFF"/>
                </a:solidFill>
                <a:latin typeface="Arial"/>
                <a:ea typeface="Arial"/>
                <a:cs typeface="Arial"/>
                <a:sym typeface="Arial"/>
              </a:defRPr>
            </a:lvl7pPr>
            <a:lvl8pPr lvl="7" rtl="0">
              <a:spcBef>
                <a:spcPts val="0"/>
              </a:spcBef>
              <a:spcAft>
                <a:spcPts val="0"/>
              </a:spcAft>
              <a:buNone/>
              <a:defRPr sz="3600" b="1">
                <a:solidFill>
                  <a:srgbClr val="FFFFFF"/>
                </a:solidFill>
                <a:latin typeface="Arial"/>
                <a:ea typeface="Arial"/>
                <a:cs typeface="Arial"/>
                <a:sym typeface="Arial"/>
              </a:defRPr>
            </a:lvl8pPr>
            <a:lvl9pPr lvl="8" rtl="0">
              <a:spcBef>
                <a:spcPts val="0"/>
              </a:spcBef>
              <a:spcAft>
                <a:spcPts val="0"/>
              </a:spcAft>
              <a:buNone/>
              <a:defRPr sz="3600" b="1">
                <a:solidFill>
                  <a:srgbClr val="FFFFFF"/>
                </a:solidFill>
                <a:latin typeface="Arial"/>
                <a:ea typeface="Arial"/>
                <a:cs typeface="Arial"/>
                <a:sym typeface="Arial"/>
              </a:defRPr>
            </a:lvl9pPr>
          </a:lstStyle>
          <a:p>
            <a:endParaRPr/>
          </a:p>
        </p:txBody>
      </p:sp>
      <p:sp>
        <p:nvSpPr>
          <p:cNvPr id="246" name="Google Shape;246;p23"/>
          <p:cNvSpPr txBox="1">
            <a:spLocks noGrp="1"/>
          </p:cNvSpPr>
          <p:nvPr>
            <p:ph type="subTitle" idx="4"/>
          </p:nvPr>
        </p:nvSpPr>
        <p:spPr>
          <a:xfrm>
            <a:off x="7742201" y="1412612"/>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47" name="Google Shape;247;p23"/>
          <p:cNvSpPr txBox="1">
            <a:spLocks noGrp="1"/>
          </p:cNvSpPr>
          <p:nvPr>
            <p:ph type="subTitle" idx="5"/>
          </p:nvPr>
        </p:nvSpPr>
        <p:spPr>
          <a:xfrm>
            <a:off x="7742201" y="2498462"/>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48" name="Google Shape;248;p23"/>
          <p:cNvSpPr txBox="1">
            <a:spLocks noGrp="1"/>
          </p:cNvSpPr>
          <p:nvPr>
            <p:ph type="subTitle" idx="6"/>
          </p:nvPr>
        </p:nvSpPr>
        <p:spPr>
          <a:xfrm>
            <a:off x="7742201" y="3584312"/>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2 - Four Slots">
  <p:cSld name="BLANK_2_1_2_1">
    <p:spTree>
      <p:nvGrpSpPr>
        <p:cNvPr id="1" name="Shape 249"/>
        <p:cNvGrpSpPr/>
        <p:nvPr/>
      </p:nvGrpSpPr>
      <p:grpSpPr>
        <a:xfrm>
          <a:off x="0" y="0"/>
          <a:ext cx="0" cy="0"/>
          <a:chOff x="0" y="0"/>
          <a:chExt cx="0" cy="0"/>
        </a:xfrm>
      </p:grpSpPr>
      <p:sp>
        <p:nvSpPr>
          <p:cNvPr id="250" name="Google Shape;250;p24"/>
          <p:cNvSpPr txBox="1">
            <a:spLocks noGrp="1"/>
          </p:cNvSpPr>
          <p:nvPr>
            <p:ph type="title"/>
          </p:nvPr>
        </p:nvSpPr>
        <p:spPr>
          <a:xfrm>
            <a:off x="589199" y="547054"/>
            <a:ext cx="7721100" cy="393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FFFFFF"/>
                </a:solidFill>
                <a:latin typeface="Arial"/>
                <a:ea typeface="Arial"/>
                <a:cs typeface="Arial"/>
                <a:sym typeface="Arial"/>
              </a:defRPr>
            </a:lvl2pPr>
            <a:lvl3pPr lvl="2" rtl="0">
              <a:spcBef>
                <a:spcPts val="0"/>
              </a:spcBef>
              <a:spcAft>
                <a:spcPts val="0"/>
              </a:spcAft>
              <a:buNone/>
              <a:defRPr sz="3600" b="1">
                <a:solidFill>
                  <a:srgbClr val="FFFFFF"/>
                </a:solidFill>
                <a:latin typeface="Arial"/>
                <a:ea typeface="Arial"/>
                <a:cs typeface="Arial"/>
                <a:sym typeface="Arial"/>
              </a:defRPr>
            </a:lvl3pPr>
            <a:lvl4pPr lvl="3" rtl="0">
              <a:spcBef>
                <a:spcPts val="0"/>
              </a:spcBef>
              <a:spcAft>
                <a:spcPts val="0"/>
              </a:spcAft>
              <a:buNone/>
              <a:defRPr sz="3600" b="1">
                <a:solidFill>
                  <a:srgbClr val="FFFFFF"/>
                </a:solidFill>
                <a:latin typeface="Arial"/>
                <a:ea typeface="Arial"/>
                <a:cs typeface="Arial"/>
                <a:sym typeface="Arial"/>
              </a:defRPr>
            </a:lvl4pPr>
            <a:lvl5pPr lvl="4" rtl="0">
              <a:spcBef>
                <a:spcPts val="0"/>
              </a:spcBef>
              <a:spcAft>
                <a:spcPts val="0"/>
              </a:spcAft>
              <a:buNone/>
              <a:defRPr sz="3600" b="1">
                <a:solidFill>
                  <a:srgbClr val="FFFFFF"/>
                </a:solidFill>
                <a:latin typeface="Arial"/>
                <a:ea typeface="Arial"/>
                <a:cs typeface="Arial"/>
                <a:sym typeface="Arial"/>
              </a:defRPr>
            </a:lvl5pPr>
            <a:lvl6pPr lvl="5" rtl="0">
              <a:spcBef>
                <a:spcPts val="0"/>
              </a:spcBef>
              <a:spcAft>
                <a:spcPts val="0"/>
              </a:spcAft>
              <a:buNone/>
              <a:defRPr sz="3600" b="1">
                <a:solidFill>
                  <a:srgbClr val="FFFFFF"/>
                </a:solidFill>
                <a:latin typeface="Arial"/>
                <a:ea typeface="Arial"/>
                <a:cs typeface="Arial"/>
                <a:sym typeface="Arial"/>
              </a:defRPr>
            </a:lvl6pPr>
            <a:lvl7pPr lvl="6" rtl="0">
              <a:spcBef>
                <a:spcPts val="0"/>
              </a:spcBef>
              <a:spcAft>
                <a:spcPts val="0"/>
              </a:spcAft>
              <a:buNone/>
              <a:defRPr sz="3600" b="1">
                <a:solidFill>
                  <a:srgbClr val="FFFFFF"/>
                </a:solidFill>
                <a:latin typeface="Arial"/>
                <a:ea typeface="Arial"/>
                <a:cs typeface="Arial"/>
                <a:sym typeface="Arial"/>
              </a:defRPr>
            </a:lvl7pPr>
            <a:lvl8pPr lvl="7" rtl="0">
              <a:spcBef>
                <a:spcPts val="0"/>
              </a:spcBef>
              <a:spcAft>
                <a:spcPts val="0"/>
              </a:spcAft>
              <a:buNone/>
              <a:defRPr sz="3600" b="1">
                <a:solidFill>
                  <a:srgbClr val="FFFFFF"/>
                </a:solidFill>
                <a:latin typeface="Arial"/>
                <a:ea typeface="Arial"/>
                <a:cs typeface="Arial"/>
                <a:sym typeface="Arial"/>
              </a:defRPr>
            </a:lvl8pPr>
            <a:lvl9pPr lvl="8" rtl="0">
              <a:spcBef>
                <a:spcPts val="0"/>
              </a:spcBef>
              <a:spcAft>
                <a:spcPts val="0"/>
              </a:spcAft>
              <a:buNone/>
              <a:defRPr sz="3600" b="1">
                <a:solidFill>
                  <a:srgbClr val="FFFFFF"/>
                </a:solidFill>
                <a:latin typeface="Arial"/>
                <a:ea typeface="Arial"/>
                <a:cs typeface="Arial"/>
                <a:sym typeface="Arial"/>
              </a:defRPr>
            </a:lvl9pPr>
          </a:lstStyle>
          <a:p>
            <a:endParaRPr/>
          </a:p>
        </p:txBody>
      </p:sp>
      <p:grpSp>
        <p:nvGrpSpPr>
          <p:cNvPr id="251" name="Google Shape;251;p24"/>
          <p:cNvGrpSpPr/>
          <p:nvPr/>
        </p:nvGrpSpPr>
        <p:grpSpPr>
          <a:xfrm>
            <a:off x="-14599" y="1287500"/>
            <a:ext cx="8338228" cy="863659"/>
            <a:chOff x="-14600" y="1630542"/>
            <a:chExt cx="8032975" cy="991800"/>
          </a:xfrm>
        </p:grpSpPr>
        <p:sp>
          <p:nvSpPr>
            <p:cNvPr id="252" name="Google Shape;252;p2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4"/>
          <p:cNvSpPr txBox="1">
            <a:spLocks noGrp="1"/>
          </p:cNvSpPr>
          <p:nvPr>
            <p:ph type="subTitle" idx="1"/>
          </p:nvPr>
        </p:nvSpPr>
        <p:spPr>
          <a:xfrm>
            <a:off x="607966" y="1539401"/>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grpSp>
        <p:nvGrpSpPr>
          <p:cNvPr id="255" name="Google Shape;255;p24"/>
          <p:cNvGrpSpPr/>
          <p:nvPr/>
        </p:nvGrpSpPr>
        <p:grpSpPr>
          <a:xfrm>
            <a:off x="5032" y="2172513"/>
            <a:ext cx="8338228" cy="863659"/>
            <a:chOff x="-14600" y="1630542"/>
            <a:chExt cx="8032975" cy="991800"/>
          </a:xfrm>
        </p:grpSpPr>
        <p:sp>
          <p:nvSpPr>
            <p:cNvPr id="256" name="Google Shape;256;p2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 name="Google Shape;258;p24"/>
          <p:cNvSpPr txBox="1">
            <a:spLocks noGrp="1"/>
          </p:cNvSpPr>
          <p:nvPr>
            <p:ph type="subTitle" idx="2"/>
          </p:nvPr>
        </p:nvSpPr>
        <p:spPr>
          <a:xfrm>
            <a:off x="626879" y="2433445"/>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grpSp>
        <p:nvGrpSpPr>
          <p:cNvPr id="259" name="Google Shape;259;p24"/>
          <p:cNvGrpSpPr/>
          <p:nvPr/>
        </p:nvGrpSpPr>
        <p:grpSpPr>
          <a:xfrm>
            <a:off x="5032" y="3057527"/>
            <a:ext cx="8338228" cy="863659"/>
            <a:chOff x="-14600" y="1630542"/>
            <a:chExt cx="8032975" cy="991800"/>
          </a:xfrm>
        </p:grpSpPr>
        <p:sp>
          <p:nvSpPr>
            <p:cNvPr id="260" name="Google Shape;260;p2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24"/>
          <p:cNvSpPr txBox="1">
            <a:spLocks noGrp="1"/>
          </p:cNvSpPr>
          <p:nvPr>
            <p:ph type="subTitle" idx="3"/>
          </p:nvPr>
        </p:nvSpPr>
        <p:spPr>
          <a:xfrm>
            <a:off x="626879" y="3313151"/>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grpSp>
        <p:nvGrpSpPr>
          <p:cNvPr id="263" name="Google Shape;263;p24"/>
          <p:cNvGrpSpPr/>
          <p:nvPr/>
        </p:nvGrpSpPr>
        <p:grpSpPr>
          <a:xfrm>
            <a:off x="5032" y="3942540"/>
            <a:ext cx="8338228" cy="863659"/>
            <a:chOff x="-14600" y="1630542"/>
            <a:chExt cx="8032975" cy="991800"/>
          </a:xfrm>
        </p:grpSpPr>
        <p:sp>
          <p:nvSpPr>
            <p:cNvPr id="264" name="Google Shape;264;p2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6" name="Google Shape;266;p24"/>
          <p:cNvSpPr txBox="1">
            <a:spLocks noGrp="1"/>
          </p:cNvSpPr>
          <p:nvPr>
            <p:ph type="subTitle" idx="4"/>
          </p:nvPr>
        </p:nvSpPr>
        <p:spPr>
          <a:xfrm>
            <a:off x="626879" y="4194439"/>
            <a:ext cx="67851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200" b="1">
                <a:solidFill>
                  <a:srgbClr val="000000"/>
                </a:solidFill>
                <a:latin typeface="Arial"/>
                <a:ea typeface="Arial"/>
                <a:cs typeface="Arial"/>
                <a:sym typeface="Arial"/>
              </a:defRPr>
            </a:lvl1pPr>
            <a:lvl2pPr lvl="1" rtl="0">
              <a:spcBef>
                <a:spcPts val="1600"/>
              </a:spcBef>
              <a:spcAft>
                <a:spcPts val="0"/>
              </a:spcAft>
              <a:buNone/>
              <a:defRPr sz="2200" b="1">
                <a:solidFill>
                  <a:srgbClr val="000000"/>
                </a:solidFill>
                <a:latin typeface="Arial"/>
                <a:ea typeface="Arial"/>
                <a:cs typeface="Arial"/>
                <a:sym typeface="Arial"/>
              </a:defRPr>
            </a:lvl2pPr>
            <a:lvl3pPr lvl="2" rtl="0">
              <a:spcBef>
                <a:spcPts val="1600"/>
              </a:spcBef>
              <a:spcAft>
                <a:spcPts val="0"/>
              </a:spcAft>
              <a:buNone/>
              <a:defRPr sz="2200" b="1">
                <a:solidFill>
                  <a:srgbClr val="000000"/>
                </a:solidFill>
                <a:latin typeface="Arial"/>
                <a:ea typeface="Arial"/>
                <a:cs typeface="Arial"/>
                <a:sym typeface="Arial"/>
              </a:defRPr>
            </a:lvl3pPr>
            <a:lvl4pPr lvl="3" rtl="0">
              <a:spcBef>
                <a:spcPts val="1600"/>
              </a:spcBef>
              <a:spcAft>
                <a:spcPts val="0"/>
              </a:spcAft>
              <a:buNone/>
              <a:defRPr sz="2200" b="1">
                <a:solidFill>
                  <a:srgbClr val="000000"/>
                </a:solidFill>
                <a:latin typeface="Arial"/>
                <a:ea typeface="Arial"/>
                <a:cs typeface="Arial"/>
                <a:sym typeface="Arial"/>
              </a:defRPr>
            </a:lvl4pPr>
            <a:lvl5pPr lvl="4" rtl="0">
              <a:spcBef>
                <a:spcPts val="1600"/>
              </a:spcBef>
              <a:spcAft>
                <a:spcPts val="0"/>
              </a:spcAft>
              <a:buNone/>
              <a:defRPr sz="2200" b="1">
                <a:solidFill>
                  <a:srgbClr val="000000"/>
                </a:solidFill>
                <a:latin typeface="Arial"/>
                <a:ea typeface="Arial"/>
                <a:cs typeface="Arial"/>
                <a:sym typeface="Arial"/>
              </a:defRPr>
            </a:lvl5pPr>
            <a:lvl6pPr lvl="5" rtl="0">
              <a:spcBef>
                <a:spcPts val="1600"/>
              </a:spcBef>
              <a:spcAft>
                <a:spcPts val="0"/>
              </a:spcAft>
              <a:buNone/>
              <a:defRPr sz="2200" b="1">
                <a:solidFill>
                  <a:srgbClr val="000000"/>
                </a:solidFill>
                <a:latin typeface="Arial"/>
                <a:ea typeface="Arial"/>
                <a:cs typeface="Arial"/>
                <a:sym typeface="Arial"/>
              </a:defRPr>
            </a:lvl6pPr>
            <a:lvl7pPr lvl="6" rtl="0">
              <a:spcBef>
                <a:spcPts val="1600"/>
              </a:spcBef>
              <a:spcAft>
                <a:spcPts val="0"/>
              </a:spcAft>
              <a:buNone/>
              <a:defRPr sz="2200" b="1">
                <a:solidFill>
                  <a:srgbClr val="000000"/>
                </a:solidFill>
                <a:latin typeface="Arial"/>
                <a:ea typeface="Arial"/>
                <a:cs typeface="Arial"/>
                <a:sym typeface="Arial"/>
              </a:defRPr>
            </a:lvl7pPr>
            <a:lvl8pPr lvl="7" rtl="0">
              <a:spcBef>
                <a:spcPts val="1600"/>
              </a:spcBef>
              <a:spcAft>
                <a:spcPts val="0"/>
              </a:spcAft>
              <a:buNone/>
              <a:defRPr sz="2200" b="1">
                <a:solidFill>
                  <a:srgbClr val="000000"/>
                </a:solidFill>
                <a:latin typeface="Arial"/>
                <a:ea typeface="Arial"/>
                <a:cs typeface="Arial"/>
                <a:sym typeface="Arial"/>
              </a:defRPr>
            </a:lvl8pPr>
            <a:lvl9pPr lvl="8" rtl="0">
              <a:spcBef>
                <a:spcPts val="1600"/>
              </a:spcBef>
              <a:spcAft>
                <a:spcPts val="1600"/>
              </a:spcAft>
              <a:buNone/>
              <a:defRPr sz="2200" b="1">
                <a:solidFill>
                  <a:srgbClr val="000000"/>
                </a:solidFill>
                <a:latin typeface="Arial"/>
                <a:ea typeface="Arial"/>
                <a:cs typeface="Arial"/>
                <a:sym typeface="Arial"/>
              </a:defRPr>
            </a:lvl9pPr>
          </a:lstStyle>
          <a:p>
            <a:endParaRPr/>
          </a:p>
        </p:txBody>
      </p:sp>
      <p:sp>
        <p:nvSpPr>
          <p:cNvPr id="267" name="Google Shape;267;p24"/>
          <p:cNvSpPr txBox="1">
            <a:spLocks noGrp="1"/>
          </p:cNvSpPr>
          <p:nvPr>
            <p:ph type="subTitle" idx="5"/>
          </p:nvPr>
        </p:nvSpPr>
        <p:spPr>
          <a:xfrm>
            <a:off x="7650886" y="1428355"/>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68" name="Google Shape;268;p24"/>
          <p:cNvSpPr txBox="1">
            <a:spLocks noGrp="1"/>
          </p:cNvSpPr>
          <p:nvPr>
            <p:ph type="subTitle" idx="6"/>
          </p:nvPr>
        </p:nvSpPr>
        <p:spPr>
          <a:xfrm>
            <a:off x="7669799" y="2311361"/>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69" name="Google Shape;269;p24"/>
          <p:cNvSpPr txBox="1">
            <a:spLocks noGrp="1"/>
          </p:cNvSpPr>
          <p:nvPr>
            <p:ph type="subTitle" idx="7"/>
          </p:nvPr>
        </p:nvSpPr>
        <p:spPr>
          <a:xfrm>
            <a:off x="7669799" y="3202105"/>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
        <p:nvSpPr>
          <p:cNvPr id="270" name="Google Shape;270;p24"/>
          <p:cNvSpPr txBox="1">
            <a:spLocks noGrp="1"/>
          </p:cNvSpPr>
          <p:nvPr>
            <p:ph type="subTitle" idx="8"/>
          </p:nvPr>
        </p:nvSpPr>
        <p:spPr>
          <a:xfrm>
            <a:off x="7669799" y="4083393"/>
            <a:ext cx="1561200" cy="437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b="1">
                <a:solidFill>
                  <a:srgbClr val="0579BD"/>
                </a:solidFill>
                <a:latin typeface="Arial"/>
                <a:ea typeface="Arial"/>
                <a:cs typeface="Arial"/>
                <a:sym typeface="Arial"/>
              </a:defRPr>
            </a:lvl1pPr>
            <a:lvl2pPr lvl="1" rtl="0">
              <a:spcBef>
                <a:spcPts val="1600"/>
              </a:spcBef>
              <a:spcAft>
                <a:spcPts val="0"/>
              </a:spcAft>
              <a:buNone/>
              <a:defRPr sz="3200" b="1">
                <a:solidFill>
                  <a:srgbClr val="0579BD"/>
                </a:solidFill>
                <a:latin typeface="Arial"/>
                <a:ea typeface="Arial"/>
                <a:cs typeface="Arial"/>
                <a:sym typeface="Arial"/>
              </a:defRPr>
            </a:lvl2pPr>
            <a:lvl3pPr lvl="2" rtl="0">
              <a:spcBef>
                <a:spcPts val="1600"/>
              </a:spcBef>
              <a:spcAft>
                <a:spcPts val="0"/>
              </a:spcAft>
              <a:buNone/>
              <a:defRPr sz="3200" b="1">
                <a:solidFill>
                  <a:srgbClr val="0579BD"/>
                </a:solidFill>
                <a:latin typeface="Arial"/>
                <a:ea typeface="Arial"/>
                <a:cs typeface="Arial"/>
                <a:sym typeface="Arial"/>
              </a:defRPr>
            </a:lvl3pPr>
            <a:lvl4pPr lvl="3" rtl="0">
              <a:spcBef>
                <a:spcPts val="1600"/>
              </a:spcBef>
              <a:spcAft>
                <a:spcPts val="0"/>
              </a:spcAft>
              <a:buNone/>
              <a:defRPr sz="3200" b="1">
                <a:solidFill>
                  <a:srgbClr val="0579BD"/>
                </a:solidFill>
                <a:latin typeface="Arial"/>
                <a:ea typeface="Arial"/>
                <a:cs typeface="Arial"/>
                <a:sym typeface="Arial"/>
              </a:defRPr>
            </a:lvl4pPr>
            <a:lvl5pPr lvl="4" rtl="0">
              <a:spcBef>
                <a:spcPts val="1600"/>
              </a:spcBef>
              <a:spcAft>
                <a:spcPts val="0"/>
              </a:spcAft>
              <a:buNone/>
              <a:defRPr sz="3200" b="1">
                <a:solidFill>
                  <a:srgbClr val="0579BD"/>
                </a:solidFill>
                <a:latin typeface="Arial"/>
                <a:ea typeface="Arial"/>
                <a:cs typeface="Arial"/>
                <a:sym typeface="Arial"/>
              </a:defRPr>
            </a:lvl5pPr>
            <a:lvl6pPr lvl="5" rtl="0">
              <a:spcBef>
                <a:spcPts val="1600"/>
              </a:spcBef>
              <a:spcAft>
                <a:spcPts val="0"/>
              </a:spcAft>
              <a:buNone/>
              <a:defRPr sz="3200" b="1">
                <a:solidFill>
                  <a:srgbClr val="0579BD"/>
                </a:solidFill>
                <a:latin typeface="Arial"/>
                <a:ea typeface="Arial"/>
                <a:cs typeface="Arial"/>
                <a:sym typeface="Arial"/>
              </a:defRPr>
            </a:lvl6pPr>
            <a:lvl7pPr lvl="6" rtl="0">
              <a:spcBef>
                <a:spcPts val="1600"/>
              </a:spcBef>
              <a:spcAft>
                <a:spcPts val="0"/>
              </a:spcAft>
              <a:buNone/>
              <a:defRPr sz="3200" b="1">
                <a:solidFill>
                  <a:srgbClr val="0579BD"/>
                </a:solidFill>
                <a:latin typeface="Arial"/>
                <a:ea typeface="Arial"/>
                <a:cs typeface="Arial"/>
                <a:sym typeface="Arial"/>
              </a:defRPr>
            </a:lvl7pPr>
            <a:lvl8pPr lvl="7" rtl="0">
              <a:spcBef>
                <a:spcPts val="1600"/>
              </a:spcBef>
              <a:spcAft>
                <a:spcPts val="0"/>
              </a:spcAft>
              <a:buNone/>
              <a:defRPr sz="3200" b="1">
                <a:solidFill>
                  <a:srgbClr val="0579BD"/>
                </a:solidFill>
                <a:latin typeface="Arial"/>
                <a:ea typeface="Arial"/>
                <a:cs typeface="Arial"/>
                <a:sym typeface="Arial"/>
              </a:defRPr>
            </a:lvl8pPr>
            <a:lvl9pPr lvl="8" rtl="0">
              <a:spcBef>
                <a:spcPts val="1600"/>
              </a:spcBef>
              <a:spcAft>
                <a:spcPts val="1600"/>
              </a:spcAft>
              <a:buNone/>
              <a:defRPr sz="3200"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 LIGHT ON DARK">
  <p:cSld name="BLANK_2_1_1">
    <p:spTree>
      <p:nvGrpSpPr>
        <p:cNvPr id="1" name="Shape 271"/>
        <p:cNvGrpSpPr/>
        <p:nvPr/>
      </p:nvGrpSpPr>
      <p:grpSpPr>
        <a:xfrm>
          <a:off x="0" y="0"/>
          <a:ext cx="0" cy="0"/>
          <a:chOff x="0" y="0"/>
          <a:chExt cx="0" cy="0"/>
        </a:xfrm>
      </p:grpSpPr>
      <p:sp>
        <p:nvSpPr>
          <p:cNvPr id="272" name="Google Shape;27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3" name="Google Shape;273;p25"/>
          <p:cNvSpPr/>
          <p:nvPr/>
        </p:nvSpPr>
        <p:spPr>
          <a:xfrm>
            <a:off x="1043575" y="1623581"/>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37452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64884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rot="-8785779">
            <a:off x="2793556" y="2196980"/>
            <a:ext cx="398220" cy="413779"/>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rot="-8785779">
            <a:off x="5469142" y="2169774"/>
            <a:ext cx="398220" cy="413779"/>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txBox="1">
            <a:spLocks noGrp="1"/>
          </p:cNvSpPr>
          <p:nvPr>
            <p:ph type="title"/>
          </p:nvPr>
        </p:nvSpPr>
        <p:spPr>
          <a:xfrm>
            <a:off x="594350" y="208623"/>
            <a:ext cx="7721100" cy="393600"/>
          </a:xfrm>
          <a:prstGeom prst="rect">
            <a:avLst/>
          </a:prstGeom>
        </p:spPr>
        <p:txBody>
          <a:bodyPr spcFirstLastPara="1" wrap="square" lIns="91425" tIns="91425" rIns="91425" bIns="91425" anchor="t" anchorCtr="0">
            <a:noAutofit/>
          </a:bodyPr>
          <a:lstStyle>
            <a:lvl1pPr lvl="0">
              <a:spcBef>
                <a:spcPts val="0"/>
              </a:spcBef>
              <a:spcAft>
                <a:spcPts val="0"/>
              </a:spcAft>
              <a:buNone/>
              <a:defRPr sz="3600" b="1">
                <a:latin typeface="Arial"/>
                <a:ea typeface="Arial"/>
                <a:cs typeface="Arial"/>
                <a:sym typeface="Arial"/>
              </a:defRPr>
            </a:lvl1pPr>
            <a:lvl2pPr lvl="1">
              <a:spcBef>
                <a:spcPts val="0"/>
              </a:spcBef>
              <a:spcAft>
                <a:spcPts val="0"/>
              </a:spcAft>
              <a:buNone/>
              <a:defRPr sz="3600" b="1">
                <a:latin typeface="Arial"/>
                <a:ea typeface="Arial"/>
                <a:cs typeface="Arial"/>
                <a:sym typeface="Arial"/>
              </a:defRPr>
            </a:lvl2pPr>
            <a:lvl3pPr lvl="2">
              <a:spcBef>
                <a:spcPts val="0"/>
              </a:spcBef>
              <a:spcAft>
                <a:spcPts val="0"/>
              </a:spcAft>
              <a:buNone/>
              <a:defRPr sz="3600" b="1">
                <a:latin typeface="Arial"/>
                <a:ea typeface="Arial"/>
                <a:cs typeface="Arial"/>
                <a:sym typeface="Arial"/>
              </a:defRPr>
            </a:lvl3pPr>
            <a:lvl4pPr lvl="3">
              <a:spcBef>
                <a:spcPts val="0"/>
              </a:spcBef>
              <a:spcAft>
                <a:spcPts val="0"/>
              </a:spcAft>
              <a:buNone/>
              <a:defRPr sz="3600" b="1">
                <a:latin typeface="Arial"/>
                <a:ea typeface="Arial"/>
                <a:cs typeface="Arial"/>
                <a:sym typeface="Arial"/>
              </a:defRPr>
            </a:lvl4pPr>
            <a:lvl5pPr lvl="4">
              <a:spcBef>
                <a:spcPts val="0"/>
              </a:spcBef>
              <a:spcAft>
                <a:spcPts val="0"/>
              </a:spcAft>
              <a:buNone/>
              <a:defRPr sz="3600" b="1">
                <a:latin typeface="Arial"/>
                <a:ea typeface="Arial"/>
                <a:cs typeface="Arial"/>
                <a:sym typeface="Arial"/>
              </a:defRPr>
            </a:lvl5pPr>
            <a:lvl6pPr lvl="5">
              <a:spcBef>
                <a:spcPts val="0"/>
              </a:spcBef>
              <a:spcAft>
                <a:spcPts val="0"/>
              </a:spcAft>
              <a:buNone/>
              <a:defRPr sz="3600" b="1">
                <a:latin typeface="Arial"/>
                <a:ea typeface="Arial"/>
                <a:cs typeface="Arial"/>
                <a:sym typeface="Arial"/>
              </a:defRPr>
            </a:lvl6pPr>
            <a:lvl7pPr lvl="6">
              <a:spcBef>
                <a:spcPts val="0"/>
              </a:spcBef>
              <a:spcAft>
                <a:spcPts val="0"/>
              </a:spcAft>
              <a:buNone/>
              <a:defRPr sz="3600" b="1">
                <a:latin typeface="Arial"/>
                <a:ea typeface="Arial"/>
                <a:cs typeface="Arial"/>
                <a:sym typeface="Arial"/>
              </a:defRPr>
            </a:lvl7pPr>
            <a:lvl8pPr lvl="7">
              <a:spcBef>
                <a:spcPts val="0"/>
              </a:spcBef>
              <a:spcAft>
                <a:spcPts val="0"/>
              </a:spcAft>
              <a:buNone/>
              <a:defRPr sz="3600" b="1">
                <a:latin typeface="Arial"/>
                <a:ea typeface="Arial"/>
                <a:cs typeface="Arial"/>
                <a:sym typeface="Arial"/>
              </a:defRPr>
            </a:lvl8pPr>
            <a:lvl9pPr lvl="8" rtl="0">
              <a:spcBef>
                <a:spcPts val="0"/>
              </a:spcBef>
              <a:spcAft>
                <a:spcPts val="0"/>
              </a:spcAft>
              <a:buNone/>
              <a:defRPr sz="3600" b="1">
                <a:latin typeface="Arial"/>
                <a:ea typeface="Arial"/>
                <a:cs typeface="Arial"/>
                <a:sym typeface="Arial"/>
              </a:defRPr>
            </a:lvl9pPr>
          </a:lstStyle>
          <a:p>
            <a:endParaRPr/>
          </a:p>
        </p:txBody>
      </p:sp>
      <p:sp>
        <p:nvSpPr>
          <p:cNvPr id="279" name="Google Shape;279;p25"/>
          <p:cNvSpPr txBox="1">
            <a:spLocks noGrp="1"/>
          </p:cNvSpPr>
          <p:nvPr>
            <p:ph type="subTitle" idx="1"/>
          </p:nvPr>
        </p:nvSpPr>
        <p:spPr>
          <a:xfrm>
            <a:off x="447475" y="3218138"/>
            <a:ext cx="2700900" cy="43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2600" b="1">
                <a:solidFill>
                  <a:srgbClr val="0FAFFF"/>
                </a:solidFill>
                <a:latin typeface="Arial"/>
                <a:ea typeface="Arial"/>
                <a:cs typeface="Arial"/>
                <a:sym typeface="Arial"/>
              </a:defRPr>
            </a:lvl1pPr>
            <a:lvl2pPr lvl="1" algn="ctr" rtl="0">
              <a:lnSpc>
                <a:spcPct val="100000"/>
              </a:lnSpc>
              <a:spcBef>
                <a:spcPts val="0"/>
              </a:spcBef>
              <a:spcAft>
                <a:spcPts val="0"/>
              </a:spcAft>
              <a:buNone/>
              <a:defRPr sz="2600" b="1">
                <a:solidFill>
                  <a:srgbClr val="0FAFFF"/>
                </a:solidFill>
                <a:latin typeface="Arial"/>
                <a:ea typeface="Arial"/>
                <a:cs typeface="Arial"/>
                <a:sym typeface="Arial"/>
              </a:defRPr>
            </a:lvl2pPr>
            <a:lvl3pPr lvl="2" algn="ctr" rtl="0">
              <a:lnSpc>
                <a:spcPct val="100000"/>
              </a:lnSpc>
              <a:spcBef>
                <a:spcPts val="0"/>
              </a:spcBef>
              <a:spcAft>
                <a:spcPts val="0"/>
              </a:spcAft>
              <a:buNone/>
              <a:defRPr sz="2600" b="1">
                <a:solidFill>
                  <a:srgbClr val="0FAFFF"/>
                </a:solidFill>
                <a:latin typeface="Arial"/>
                <a:ea typeface="Arial"/>
                <a:cs typeface="Arial"/>
                <a:sym typeface="Arial"/>
              </a:defRPr>
            </a:lvl3pPr>
            <a:lvl4pPr lvl="3" algn="ctr" rtl="0">
              <a:lnSpc>
                <a:spcPct val="100000"/>
              </a:lnSpc>
              <a:spcBef>
                <a:spcPts val="0"/>
              </a:spcBef>
              <a:spcAft>
                <a:spcPts val="0"/>
              </a:spcAft>
              <a:buNone/>
              <a:defRPr sz="2600" b="1">
                <a:solidFill>
                  <a:srgbClr val="0FAFFF"/>
                </a:solidFill>
                <a:latin typeface="Arial"/>
                <a:ea typeface="Arial"/>
                <a:cs typeface="Arial"/>
                <a:sym typeface="Arial"/>
              </a:defRPr>
            </a:lvl4pPr>
            <a:lvl5pPr lvl="4" algn="ctr" rtl="0">
              <a:lnSpc>
                <a:spcPct val="100000"/>
              </a:lnSpc>
              <a:spcBef>
                <a:spcPts val="0"/>
              </a:spcBef>
              <a:spcAft>
                <a:spcPts val="0"/>
              </a:spcAft>
              <a:buNone/>
              <a:defRPr sz="2600" b="1">
                <a:solidFill>
                  <a:srgbClr val="0FAFFF"/>
                </a:solidFill>
                <a:latin typeface="Arial"/>
                <a:ea typeface="Arial"/>
                <a:cs typeface="Arial"/>
                <a:sym typeface="Arial"/>
              </a:defRPr>
            </a:lvl5pPr>
            <a:lvl6pPr lvl="5" algn="ctr" rtl="0">
              <a:lnSpc>
                <a:spcPct val="100000"/>
              </a:lnSpc>
              <a:spcBef>
                <a:spcPts val="0"/>
              </a:spcBef>
              <a:spcAft>
                <a:spcPts val="0"/>
              </a:spcAft>
              <a:buNone/>
              <a:defRPr sz="2600" b="1">
                <a:solidFill>
                  <a:srgbClr val="0FAFFF"/>
                </a:solidFill>
                <a:latin typeface="Arial"/>
                <a:ea typeface="Arial"/>
                <a:cs typeface="Arial"/>
                <a:sym typeface="Arial"/>
              </a:defRPr>
            </a:lvl6pPr>
            <a:lvl7pPr lvl="6" algn="ctr" rtl="0">
              <a:lnSpc>
                <a:spcPct val="100000"/>
              </a:lnSpc>
              <a:spcBef>
                <a:spcPts val="0"/>
              </a:spcBef>
              <a:spcAft>
                <a:spcPts val="0"/>
              </a:spcAft>
              <a:buNone/>
              <a:defRPr sz="2600" b="1">
                <a:solidFill>
                  <a:srgbClr val="0FAFFF"/>
                </a:solidFill>
                <a:latin typeface="Arial"/>
                <a:ea typeface="Arial"/>
                <a:cs typeface="Arial"/>
                <a:sym typeface="Arial"/>
              </a:defRPr>
            </a:lvl7pPr>
            <a:lvl8pPr lvl="7" algn="ctr" rtl="0">
              <a:lnSpc>
                <a:spcPct val="100000"/>
              </a:lnSpc>
              <a:spcBef>
                <a:spcPts val="0"/>
              </a:spcBef>
              <a:spcAft>
                <a:spcPts val="0"/>
              </a:spcAft>
              <a:buNone/>
              <a:defRPr sz="2600" b="1">
                <a:solidFill>
                  <a:srgbClr val="0FAFFF"/>
                </a:solidFill>
                <a:latin typeface="Arial"/>
                <a:ea typeface="Arial"/>
                <a:cs typeface="Arial"/>
                <a:sym typeface="Arial"/>
              </a:defRPr>
            </a:lvl8pPr>
            <a:lvl9pPr lvl="8" algn="ctr" rtl="0">
              <a:lnSpc>
                <a:spcPct val="100000"/>
              </a:lnSpc>
              <a:spcBef>
                <a:spcPts val="0"/>
              </a:spcBef>
              <a:spcAft>
                <a:spcPts val="0"/>
              </a:spcAft>
              <a:buNone/>
              <a:defRPr sz="2600" b="1">
                <a:solidFill>
                  <a:srgbClr val="0FAFFF"/>
                </a:solidFill>
                <a:latin typeface="Arial"/>
                <a:ea typeface="Arial"/>
                <a:cs typeface="Arial"/>
                <a:sym typeface="Arial"/>
              </a:defRPr>
            </a:lvl9pPr>
          </a:lstStyle>
          <a:p>
            <a:endParaRPr/>
          </a:p>
        </p:txBody>
      </p:sp>
      <p:sp>
        <p:nvSpPr>
          <p:cNvPr id="280" name="Google Shape;280;p25"/>
          <p:cNvSpPr txBox="1">
            <a:spLocks noGrp="1"/>
          </p:cNvSpPr>
          <p:nvPr>
            <p:ph type="subTitle" idx="2"/>
          </p:nvPr>
        </p:nvSpPr>
        <p:spPr>
          <a:xfrm>
            <a:off x="3149125" y="3218138"/>
            <a:ext cx="2700900" cy="43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2600" b="1">
                <a:solidFill>
                  <a:srgbClr val="0FAFFF"/>
                </a:solidFill>
                <a:latin typeface="Arial"/>
                <a:ea typeface="Arial"/>
                <a:cs typeface="Arial"/>
                <a:sym typeface="Arial"/>
              </a:defRPr>
            </a:lvl1pPr>
            <a:lvl2pPr lvl="1" algn="ctr" rtl="0">
              <a:lnSpc>
                <a:spcPct val="100000"/>
              </a:lnSpc>
              <a:spcBef>
                <a:spcPts val="0"/>
              </a:spcBef>
              <a:spcAft>
                <a:spcPts val="0"/>
              </a:spcAft>
              <a:buNone/>
              <a:defRPr sz="2600" b="1">
                <a:solidFill>
                  <a:srgbClr val="0FAFFF"/>
                </a:solidFill>
                <a:latin typeface="Arial"/>
                <a:ea typeface="Arial"/>
                <a:cs typeface="Arial"/>
                <a:sym typeface="Arial"/>
              </a:defRPr>
            </a:lvl2pPr>
            <a:lvl3pPr lvl="2" algn="ctr" rtl="0">
              <a:lnSpc>
                <a:spcPct val="100000"/>
              </a:lnSpc>
              <a:spcBef>
                <a:spcPts val="0"/>
              </a:spcBef>
              <a:spcAft>
                <a:spcPts val="0"/>
              </a:spcAft>
              <a:buNone/>
              <a:defRPr sz="2600" b="1">
                <a:solidFill>
                  <a:srgbClr val="0FAFFF"/>
                </a:solidFill>
                <a:latin typeface="Arial"/>
                <a:ea typeface="Arial"/>
                <a:cs typeface="Arial"/>
                <a:sym typeface="Arial"/>
              </a:defRPr>
            </a:lvl3pPr>
            <a:lvl4pPr lvl="3" algn="ctr" rtl="0">
              <a:lnSpc>
                <a:spcPct val="100000"/>
              </a:lnSpc>
              <a:spcBef>
                <a:spcPts val="0"/>
              </a:spcBef>
              <a:spcAft>
                <a:spcPts val="0"/>
              </a:spcAft>
              <a:buNone/>
              <a:defRPr sz="2600" b="1">
                <a:solidFill>
                  <a:srgbClr val="0FAFFF"/>
                </a:solidFill>
                <a:latin typeface="Arial"/>
                <a:ea typeface="Arial"/>
                <a:cs typeface="Arial"/>
                <a:sym typeface="Arial"/>
              </a:defRPr>
            </a:lvl4pPr>
            <a:lvl5pPr lvl="4" algn="ctr" rtl="0">
              <a:lnSpc>
                <a:spcPct val="100000"/>
              </a:lnSpc>
              <a:spcBef>
                <a:spcPts val="0"/>
              </a:spcBef>
              <a:spcAft>
                <a:spcPts val="0"/>
              </a:spcAft>
              <a:buNone/>
              <a:defRPr sz="2600" b="1">
                <a:solidFill>
                  <a:srgbClr val="0FAFFF"/>
                </a:solidFill>
                <a:latin typeface="Arial"/>
                <a:ea typeface="Arial"/>
                <a:cs typeface="Arial"/>
                <a:sym typeface="Arial"/>
              </a:defRPr>
            </a:lvl5pPr>
            <a:lvl6pPr lvl="5" algn="ctr" rtl="0">
              <a:lnSpc>
                <a:spcPct val="100000"/>
              </a:lnSpc>
              <a:spcBef>
                <a:spcPts val="0"/>
              </a:spcBef>
              <a:spcAft>
                <a:spcPts val="0"/>
              </a:spcAft>
              <a:buNone/>
              <a:defRPr sz="2600" b="1">
                <a:solidFill>
                  <a:srgbClr val="0FAFFF"/>
                </a:solidFill>
                <a:latin typeface="Arial"/>
                <a:ea typeface="Arial"/>
                <a:cs typeface="Arial"/>
                <a:sym typeface="Arial"/>
              </a:defRPr>
            </a:lvl6pPr>
            <a:lvl7pPr lvl="6" algn="ctr" rtl="0">
              <a:lnSpc>
                <a:spcPct val="100000"/>
              </a:lnSpc>
              <a:spcBef>
                <a:spcPts val="0"/>
              </a:spcBef>
              <a:spcAft>
                <a:spcPts val="0"/>
              </a:spcAft>
              <a:buNone/>
              <a:defRPr sz="2600" b="1">
                <a:solidFill>
                  <a:srgbClr val="0FAFFF"/>
                </a:solidFill>
                <a:latin typeface="Arial"/>
                <a:ea typeface="Arial"/>
                <a:cs typeface="Arial"/>
                <a:sym typeface="Arial"/>
              </a:defRPr>
            </a:lvl7pPr>
            <a:lvl8pPr lvl="7" algn="ctr" rtl="0">
              <a:lnSpc>
                <a:spcPct val="100000"/>
              </a:lnSpc>
              <a:spcBef>
                <a:spcPts val="0"/>
              </a:spcBef>
              <a:spcAft>
                <a:spcPts val="0"/>
              </a:spcAft>
              <a:buNone/>
              <a:defRPr sz="2600" b="1">
                <a:solidFill>
                  <a:srgbClr val="0FAFFF"/>
                </a:solidFill>
                <a:latin typeface="Arial"/>
                <a:ea typeface="Arial"/>
                <a:cs typeface="Arial"/>
                <a:sym typeface="Arial"/>
              </a:defRPr>
            </a:lvl8pPr>
            <a:lvl9pPr lvl="8" algn="ctr" rtl="0">
              <a:lnSpc>
                <a:spcPct val="100000"/>
              </a:lnSpc>
              <a:spcBef>
                <a:spcPts val="0"/>
              </a:spcBef>
              <a:spcAft>
                <a:spcPts val="0"/>
              </a:spcAft>
              <a:buNone/>
              <a:defRPr sz="2600" b="1">
                <a:solidFill>
                  <a:srgbClr val="0FAFFF"/>
                </a:solidFill>
                <a:latin typeface="Arial"/>
                <a:ea typeface="Arial"/>
                <a:cs typeface="Arial"/>
                <a:sym typeface="Arial"/>
              </a:defRPr>
            </a:lvl9pPr>
          </a:lstStyle>
          <a:p>
            <a:endParaRPr/>
          </a:p>
        </p:txBody>
      </p:sp>
      <p:sp>
        <p:nvSpPr>
          <p:cNvPr id="281" name="Google Shape;281;p25"/>
          <p:cNvSpPr txBox="1">
            <a:spLocks noGrp="1"/>
          </p:cNvSpPr>
          <p:nvPr>
            <p:ph type="subTitle" idx="3"/>
          </p:nvPr>
        </p:nvSpPr>
        <p:spPr>
          <a:xfrm>
            <a:off x="5892325" y="3218138"/>
            <a:ext cx="2700900" cy="43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None/>
              <a:defRPr sz="2600" b="1">
                <a:solidFill>
                  <a:srgbClr val="0FAFFF"/>
                </a:solidFill>
                <a:latin typeface="Arial"/>
                <a:ea typeface="Arial"/>
                <a:cs typeface="Arial"/>
                <a:sym typeface="Arial"/>
              </a:defRPr>
            </a:lvl1pPr>
            <a:lvl2pPr lvl="1" algn="ctr" rtl="0">
              <a:lnSpc>
                <a:spcPct val="100000"/>
              </a:lnSpc>
              <a:spcBef>
                <a:spcPts val="0"/>
              </a:spcBef>
              <a:spcAft>
                <a:spcPts val="0"/>
              </a:spcAft>
              <a:buNone/>
              <a:defRPr sz="2600" b="1">
                <a:solidFill>
                  <a:srgbClr val="0FAFFF"/>
                </a:solidFill>
                <a:latin typeface="Arial"/>
                <a:ea typeface="Arial"/>
                <a:cs typeface="Arial"/>
                <a:sym typeface="Arial"/>
              </a:defRPr>
            </a:lvl2pPr>
            <a:lvl3pPr lvl="2" algn="ctr" rtl="0">
              <a:lnSpc>
                <a:spcPct val="100000"/>
              </a:lnSpc>
              <a:spcBef>
                <a:spcPts val="0"/>
              </a:spcBef>
              <a:spcAft>
                <a:spcPts val="0"/>
              </a:spcAft>
              <a:buNone/>
              <a:defRPr sz="2600" b="1">
                <a:solidFill>
                  <a:srgbClr val="0FAFFF"/>
                </a:solidFill>
                <a:latin typeface="Arial"/>
                <a:ea typeface="Arial"/>
                <a:cs typeface="Arial"/>
                <a:sym typeface="Arial"/>
              </a:defRPr>
            </a:lvl3pPr>
            <a:lvl4pPr lvl="3" algn="ctr" rtl="0">
              <a:lnSpc>
                <a:spcPct val="100000"/>
              </a:lnSpc>
              <a:spcBef>
                <a:spcPts val="0"/>
              </a:spcBef>
              <a:spcAft>
                <a:spcPts val="0"/>
              </a:spcAft>
              <a:buNone/>
              <a:defRPr sz="2600" b="1">
                <a:solidFill>
                  <a:srgbClr val="0FAFFF"/>
                </a:solidFill>
                <a:latin typeface="Arial"/>
                <a:ea typeface="Arial"/>
                <a:cs typeface="Arial"/>
                <a:sym typeface="Arial"/>
              </a:defRPr>
            </a:lvl4pPr>
            <a:lvl5pPr lvl="4" algn="ctr" rtl="0">
              <a:lnSpc>
                <a:spcPct val="100000"/>
              </a:lnSpc>
              <a:spcBef>
                <a:spcPts val="0"/>
              </a:spcBef>
              <a:spcAft>
                <a:spcPts val="0"/>
              </a:spcAft>
              <a:buNone/>
              <a:defRPr sz="2600" b="1">
                <a:solidFill>
                  <a:srgbClr val="0FAFFF"/>
                </a:solidFill>
                <a:latin typeface="Arial"/>
                <a:ea typeface="Arial"/>
                <a:cs typeface="Arial"/>
                <a:sym typeface="Arial"/>
              </a:defRPr>
            </a:lvl5pPr>
            <a:lvl6pPr lvl="5" algn="ctr" rtl="0">
              <a:lnSpc>
                <a:spcPct val="100000"/>
              </a:lnSpc>
              <a:spcBef>
                <a:spcPts val="0"/>
              </a:spcBef>
              <a:spcAft>
                <a:spcPts val="0"/>
              </a:spcAft>
              <a:buNone/>
              <a:defRPr sz="2600" b="1">
                <a:solidFill>
                  <a:srgbClr val="0FAFFF"/>
                </a:solidFill>
                <a:latin typeface="Arial"/>
                <a:ea typeface="Arial"/>
                <a:cs typeface="Arial"/>
                <a:sym typeface="Arial"/>
              </a:defRPr>
            </a:lvl6pPr>
            <a:lvl7pPr lvl="6" algn="ctr" rtl="0">
              <a:lnSpc>
                <a:spcPct val="100000"/>
              </a:lnSpc>
              <a:spcBef>
                <a:spcPts val="0"/>
              </a:spcBef>
              <a:spcAft>
                <a:spcPts val="0"/>
              </a:spcAft>
              <a:buNone/>
              <a:defRPr sz="2600" b="1">
                <a:solidFill>
                  <a:srgbClr val="0FAFFF"/>
                </a:solidFill>
                <a:latin typeface="Arial"/>
                <a:ea typeface="Arial"/>
                <a:cs typeface="Arial"/>
                <a:sym typeface="Arial"/>
              </a:defRPr>
            </a:lvl7pPr>
            <a:lvl8pPr lvl="7" algn="ctr" rtl="0">
              <a:lnSpc>
                <a:spcPct val="100000"/>
              </a:lnSpc>
              <a:spcBef>
                <a:spcPts val="0"/>
              </a:spcBef>
              <a:spcAft>
                <a:spcPts val="0"/>
              </a:spcAft>
              <a:buNone/>
              <a:defRPr sz="2600" b="1">
                <a:solidFill>
                  <a:srgbClr val="0FAFFF"/>
                </a:solidFill>
                <a:latin typeface="Arial"/>
                <a:ea typeface="Arial"/>
                <a:cs typeface="Arial"/>
                <a:sym typeface="Arial"/>
              </a:defRPr>
            </a:lvl8pPr>
            <a:lvl9pPr lvl="8" algn="ctr" rtl="0">
              <a:lnSpc>
                <a:spcPct val="100000"/>
              </a:lnSpc>
              <a:spcBef>
                <a:spcPts val="0"/>
              </a:spcBef>
              <a:spcAft>
                <a:spcPts val="0"/>
              </a:spcAft>
              <a:buNone/>
              <a:defRPr sz="2600" b="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 LIGHT ON DARK">
  <p:cSld name="BLANK_2_1_1_2">
    <p:spTree>
      <p:nvGrpSpPr>
        <p:cNvPr id="1" name="Shape 282"/>
        <p:cNvGrpSpPr/>
        <p:nvPr/>
      </p:nvGrpSpPr>
      <p:grpSpPr>
        <a:xfrm>
          <a:off x="0" y="0"/>
          <a:ext cx="0" cy="0"/>
          <a:chOff x="0" y="0"/>
          <a:chExt cx="0" cy="0"/>
        </a:xfrm>
      </p:grpSpPr>
      <p:sp>
        <p:nvSpPr>
          <p:cNvPr id="283" name="Google Shape;28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4" name="Google Shape;284;p26"/>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FFFFFF"/>
                </a:solidFill>
                <a:latin typeface="Arial"/>
                <a:ea typeface="Arial"/>
                <a:cs typeface="Arial"/>
                <a:sym typeface="Arial"/>
              </a:defRPr>
            </a:lvl2pPr>
            <a:lvl3pPr lvl="2" rtl="0">
              <a:spcBef>
                <a:spcPts val="0"/>
              </a:spcBef>
              <a:spcAft>
                <a:spcPts val="0"/>
              </a:spcAft>
              <a:buNone/>
              <a:defRPr sz="3600" b="1">
                <a:solidFill>
                  <a:srgbClr val="FFFFFF"/>
                </a:solidFill>
                <a:latin typeface="Arial"/>
                <a:ea typeface="Arial"/>
                <a:cs typeface="Arial"/>
                <a:sym typeface="Arial"/>
              </a:defRPr>
            </a:lvl3pPr>
            <a:lvl4pPr lvl="3" rtl="0">
              <a:spcBef>
                <a:spcPts val="0"/>
              </a:spcBef>
              <a:spcAft>
                <a:spcPts val="0"/>
              </a:spcAft>
              <a:buNone/>
              <a:defRPr sz="3600" b="1">
                <a:solidFill>
                  <a:srgbClr val="FFFFFF"/>
                </a:solidFill>
                <a:latin typeface="Arial"/>
                <a:ea typeface="Arial"/>
                <a:cs typeface="Arial"/>
                <a:sym typeface="Arial"/>
              </a:defRPr>
            </a:lvl4pPr>
            <a:lvl5pPr lvl="4" rtl="0">
              <a:spcBef>
                <a:spcPts val="0"/>
              </a:spcBef>
              <a:spcAft>
                <a:spcPts val="0"/>
              </a:spcAft>
              <a:buNone/>
              <a:defRPr sz="3600" b="1">
                <a:solidFill>
                  <a:srgbClr val="FFFFFF"/>
                </a:solidFill>
                <a:latin typeface="Arial"/>
                <a:ea typeface="Arial"/>
                <a:cs typeface="Arial"/>
                <a:sym typeface="Arial"/>
              </a:defRPr>
            </a:lvl5pPr>
            <a:lvl6pPr lvl="5" rtl="0">
              <a:spcBef>
                <a:spcPts val="0"/>
              </a:spcBef>
              <a:spcAft>
                <a:spcPts val="0"/>
              </a:spcAft>
              <a:buNone/>
              <a:defRPr sz="3600" b="1">
                <a:solidFill>
                  <a:srgbClr val="FFFFFF"/>
                </a:solidFill>
                <a:latin typeface="Arial"/>
                <a:ea typeface="Arial"/>
                <a:cs typeface="Arial"/>
                <a:sym typeface="Arial"/>
              </a:defRPr>
            </a:lvl6pPr>
            <a:lvl7pPr lvl="6" rtl="0">
              <a:spcBef>
                <a:spcPts val="0"/>
              </a:spcBef>
              <a:spcAft>
                <a:spcPts val="0"/>
              </a:spcAft>
              <a:buNone/>
              <a:defRPr sz="3600" b="1">
                <a:solidFill>
                  <a:srgbClr val="FFFFFF"/>
                </a:solidFill>
                <a:latin typeface="Arial"/>
                <a:ea typeface="Arial"/>
                <a:cs typeface="Arial"/>
                <a:sym typeface="Arial"/>
              </a:defRPr>
            </a:lvl7pPr>
            <a:lvl8pPr lvl="7" rtl="0">
              <a:spcBef>
                <a:spcPts val="0"/>
              </a:spcBef>
              <a:spcAft>
                <a:spcPts val="0"/>
              </a:spcAft>
              <a:buNone/>
              <a:defRPr sz="3600" b="1">
                <a:solidFill>
                  <a:srgbClr val="FFFFFF"/>
                </a:solidFill>
                <a:latin typeface="Arial"/>
                <a:ea typeface="Arial"/>
                <a:cs typeface="Arial"/>
                <a:sym typeface="Arial"/>
              </a:defRPr>
            </a:lvl8pPr>
            <a:lvl9pPr lvl="8" rtl="0">
              <a:spcBef>
                <a:spcPts val="0"/>
              </a:spcBef>
              <a:spcAft>
                <a:spcPts val="0"/>
              </a:spcAft>
              <a:buNone/>
              <a:defRPr sz="3600" b="1">
                <a:solidFill>
                  <a:srgbClr val="FFFFFF"/>
                </a:solidFill>
                <a:latin typeface="Arial"/>
                <a:ea typeface="Arial"/>
                <a:cs typeface="Arial"/>
                <a:sym typeface="Arial"/>
              </a:defRPr>
            </a:lvl9pPr>
          </a:lstStyle>
          <a:p>
            <a:endParaRPr/>
          </a:p>
        </p:txBody>
      </p:sp>
      <p:cxnSp>
        <p:nvCxnSpPr>
          <p:cNvPr id="285" name="Google Shape;285;p26"/>
          <p:cNvCxnSpPr/>
          <p:nvPr/>
        </p:nvCxnSpPr>
        <p:spPr>
          <a:xfrm>
            <a:off x="554700" y="904682"/>
            <a:ext cx="7230000" cy="0"/>
          </a:xfrm>
          <a:prstGeom prst="straightConnector1">
            <a:avLst/>
          </a:prstGeom>
          <a:noFill/>
          <a:ln w="19050" cap="flat" cmpd="sng">
            <a:solidFill>
              <a:srgbClr val="FFFFFF"/>
            </a:solidFill>
            <a:prstDash val="solid"/>
            <a:round/>
            <a:headEnd type="none" w="med" len="med"/>
            <a:tailEnd type="none" w="med" len="med"/>
          </a:ln>
        </p:spPr>
      </p:cxnSp>
      <p:sp>
        <p:nvSpPr>
          <p:cNvPr id="286" name="Google Shape;286;p26"/>
          <p:cNvSpPr txBox="1">
            <a:spLocks noGrp="1"/>
          </p:cNvSpPr>
          <p:nvPr>
            <p:ph type="subTitle" idx="1"/>
          </p:nvPr>
        </p:nvSpPr>
        <p:spPr>
          <a:xfrm>
            <a:off x="439350" y="874150"/>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FAFFF"/>
                </a:solidFill>
                <a:latin typeface="Arial"/>
                <a:ea typeface="Arial"/>
                <a:cs typeface="Arial"/>
                <a:sym typeface="Arial"/>
              </a:defRPr>
            </a:lvl1pPr>
            <a:lvl2pPr lvl="1" rtl="0">
              <a:spcBef>
                <a:spcPts val="1600"/>
              </a:spcBef>
              <a:spcAft>
                <a:spcPts val="0"/>
              </a:spcAft>
              <a:buNone/>
              <a:defRPr sz="2400" b="1" i="1">
                <a:solidFill>
                  <a:srgbClr val="0FAFFF"/>
                </a:solidFill>
                <a:latin typeface="Arial"/>
                <a:ea typeface="Arial"/>
                <a:cs typeface="Arial"/>
                <a:sym typeface="Arial"/>
              </a:defRPr>
            </a:lvl2pPr>
            <a:lvl3pPr lvl="2" rtl="0">
              <a:spcBef>
                <a:spcPts val="1600"/>
              </a:spcBef>
              <a:spcAft>
                <a:spcPts val="0"/>
              </a:spcAft>
              <a:buNone/>
              <a:defRPr sz="2400" b="1" i="1">
                <a:solidFill>
                  <a:srgbClr val="0FAFFF"/>
                </a:solidFill>
                <a:latin typeface="Arial"/>
                <a:ea typeface="Arial"/>
                <a:cs typeface="Arial"/>
                <a:sym typeface="Arial"/>
              </a:defRPr>
            </a:lvl3pPr>
            <a:lvl4pPr lvl="3" rtl="0">
              <a:spcBef>
                <a:spcPts val="1600"/>
              </a:spcBef>
              <a:spcAft>
                <a:spcPts val="0"/>
              </a:spcAft>
              <a:buNone/>
              <a:defRPr sz="2400" b="1" i="1">
                <a:solidFill>
                  <a:srgbClr val="0FAFFF"/>
                </a:solidFill>
                <a:latin typeface="Arial"/>
                <a:ea typeface="Arial"/>
                <a:cs typeface="Arial"/>
                <a:sym typeface="Arial"/>
              </a:defRPr>
            </a:lvl4pPr>
            <a:lvl5pPr lvl="4" rtl="0">
              <a:spcBef>
                <a:spcPts val="1600"/>
              </a:spcBef>
              <a:spcAft>
                <a:spcPts val="0"/>
              </a:spcAft>
              <a:buNone/>
              <a:defRPr sz="2400" b="1" i="1">
                <a:solidFill>
                  <a:srgbClr val="0FAFFF"/>
                </a:solidFill>
                <a:latin typeface="Arial"/>
                <a:ea typeface="Arial"/>
                <a:cs typeface="Arial"/>
                <a:sym typeface="Arial"/>
              </a:defRPr>
            </a:lvl5pPr>
            <a:lvl6pPr lvl="5" rtl="0">
              <a:spcBef>
                <a:spcPts val="1600"/>
              </a:spcBef>
              <a:spcAft>
                <a:spcPts val="0"/>
              </a:spcAft>
              <a:buNone/>
              <a:defRPr sz="2400" b="1" i="1">
                <a:solidFill>
                  <a:srgbClr val="0FAFFF"/>
                </a:solidFill>
                <a:latin typeface="Arial"/>
                <a:ea typeface="Arial"/>
                <a:cs typeface="Arial"/>
                <a:sym typeface="Arial"/>
              </a:defRPr>
            </a:lvl6pPr>
            <a:lvl7pPr lvl="6" rtl="0">
              <a:spcBef>
                <a:spcPts val="1600"/>
              </a:spcBef>
              <a:spcAft>
                <a:spcPts val="0"/>
              </a:spcAft>
              <a:buNone/>
              <a:defRPr sz="2400" b="1" i="1">
                <a:solidFill>
                  <a:srgbClr val="0FAFFF"/>
                </a:solidFill>
                <a:latin typeface="Arial"/>
                <a:ea typeface="Arial"/>
                <a:cs typeface="Arial"/>
                <a:sym typeface="Arial"/>
              </a:defRPr>
            </a:lvl7pPr>
            <a:lvl8pPr lvl="7" rtl="0">
              <a:spcBef>
                <a:spcPts val="1600"/>
              </a:spcBef>
              <a:spcAft>
                <a:spcPts val="0"/>
              </a:spcAft>
              <a:buNone/>
              <a:defRPr sz="2400" b="1" i="1">
                <a:solidFill>
                  <a:srgbClr val="0FAFFF"/>
                </a:solidFill>
                <a:latin typeface="Arial"/>
                <a:ea typeface="Arial"/>
                <a:cs typeface="Arial"/>
                <a:sym typeface="Arial"/>
              </a:defRPr>
            </a:lvl8pPr>
            <a:lvl9pPr lvl="8" rtl="0">
              <a:spcBef>
                <a:spcPts val="1600"/>
              </a:spcBef>
              <a:spcAft>
                <a:spcPts val="1600"/>
              </a:spcAft>
              <a:buNone/>
              <a:defRPr sz="24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 DARK ON LIGHT">
  <p:cSld name="BLANK_2_1_1_1">
    <p:bg>
      <p:bgPr>
        <a:solidFill>
          <a:srgbClr val="FFFFFF"/>
        </a:solidFill>
        <a:effectLst/>
      </p:bgPr>
    </p:bg>
    <p:spTree>
      <p:nvGrpSpPr>
        <p:cNvPr id="1" name="Shape 287"/>
        <p:cNvGrpSpPr/>
        <p:nvPr/>
      </p:nvGrpSpPr>
      <p:grpSpPr>
        <a:xfrm>
          <a:off x="0" y="0"/>
          <a:ext cx="0" cy="0"/>
          <a:chOff x="0" y="0"/>
          <a:chExt cx="0" cy="0"/>
        </a:xfrm>
      </p:grpSpPr>
      <p:sp>
        <p:nvSpPr>
          <p:cNvPr id="288" name="Google Shape;288;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9" name="Google Shape;289;p27"/>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290" name="Google Shape;290;p27"/>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291" name="Google Shape;291;p27"/>
          <p:cNvSpPr txBox="1">
            <a:spLocks noGrp="1"/>
          </p:cNvSpPr>
          <p:nvPr>
            <p:ph type="subTitle" idx="1"/>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Title Only - DARK ON LIGHT">
  <p:cSld name="BLANK_2_1_1_1_1">
    <p:bg>
      <p:bgPr>
        <a:solidFill>
          <a:srgbClr val="FFFFFF"/>
        </a:solidFill>
        <a:effectLst/>
      </p:bgPr>
    </p:bg>
    <p:spTree>
      <p:nvGrpSpPr>
        <p:cNvPr id="1" name="Shape 292"/>
        <p:cNvGrpSpPr/>
        <p:nvPr/>
      </p:nvGrpSpPr>
      <p:grpSpPr>
        <a:xfrm>
          <a:off x="0" y="0"/>
          <a:ext cx="0" cy="0"/>
          <a:chOff x="0" y="0"/>
          <a:chExt cx="0" cy="0"/>
        </a:xfrm>
      </p:grpSpPr>
      <p:sp>
        <p:nvSpPr>
          <p:cNvPr id="293" name="Google Shape;293;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4" name="Google Shape;294;p28"/>
          <p:cNvSpPr txBox="1">
            <a:spLocks noGrp="1"/>
          </p:cNvSpPr>
          <p:nvPr>
            <p:ph type="title"/>
          </p:nvPr>
        </p:nvSpPr>
        <p:spPr>
          <a:xfrm>
            <a:off x="439350" y="-53167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4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295" name="Google Shape;295;p28"/>
          <p:cNvCxnSpPr/>
          <p:nvPr/>
        </p:nvCxnSpPr>
        <p:spPr>
          <a:xfrm>
            <a:off x="554700" y="295082"/>
            <a:ext cx="8264400" cy="0"/>
          </a:xfrm>
          <a:prstGeom prst="straightConnector1">
            <a:avLst/>
          </a:prstGeom>
          <a:noFill/>
          <a:ln w="19050" cap="flat" cmpd="sng">
            <a:solidFill>
              <a:srgbClr val="000000"/>
            </a:solidFill>
            <a:prstDash val="solid"/>
            <a:round/>
            <a:headEnd type="none" w="med" len="med"/>
            <a:tailEnd type="none" w="med" len="med"/>
          </a:ln>
        </p:spPr>
      </p:cxnSp>
      <p:sp>
        <p:nvSpPr>
          <p:cNvPr id="296" name="Google Shape;296;p28"/>
          <p:cNvSpPr txBox="1">
            <a:spLocks noGrp="1"/>
          </p:cNvSpPr>
          <p:nvPr>
            <p:ph type="subTitle" idx="1"/>
          </p:nvPr>
        </p:nvSpPr>
        <p:spPr>
          <a:xfrm>
            <a:off x="439350" y="261225"/>
            <a:ext cx="72300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mall Title Only - Tab corner">
  <p:cSld name="BLANK_2_1_1_1_1_1_1">
    <p:bg>
      <p:bgPr>
        <a:solidFill>
          <a:srgbClr val="FFFFFF"/>
        </a:solidFill>
        <a:effectLst/>
      </p:bgPr>
    </p:bg>
    <p:spTree>
      <p:nvGrpSpPr>
        <p:cNvPr id="1" name="Shape 297"/>
        <p:cNvGrpSpPr/>
        <p:nvPr/>
      </p:nvGrpSpPr>
      <p:grpSpPr>
        <a:xfrm>
          <a:off x="0" y="0"/>
          <a:ext cx="0" cy="0"/>
          <a:chOff x="0" y="0"/>
          <a:chExt cx="0" cy="0"/>
        </a:xfrm>
      </p:grpSpPr>
      <p:grpSp>
        <p:nvGrpSpPr>
          <p:cNvPr id="298" name="Google Shape;298;p29"/>
          <p:cNvGrpSpPr/>
          <p:nvPr/>
        </p:nvGrpSpPr>
        <p:grpSpPr>
          <a:xfrm>
            <a:off x="-4750" y="-3775"/>
            <a:ext cx="2794200" cy="317525"/>
            <a:chOff x="-4750" y="-3775"/>
            <a:chExt cx="2794200" cy="317525"/>
          </a:xfrm>
        </p:grpSpPr>
        <p:sp>
          <p:nvSpPr>
            <p:cNvPr id="299" name="Google Shape;299;p29"/>
            <p:cNvSpPr/>
            <p:nvPr/>
          </p:nvSpPr>
          <p:spPr>
            <a:xfrm>
              <a:off x="2610350" y="144850"/>
              <a:ext cx="179100" cy="1689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300" name="Google Shape;300;p29"/>
            <p:cNvSpPr txBox="1"/>
            <p:nvPr/>
          </p:nvSpPr>
          <p:spPr>
            <a:xfrm>
              <a:off x="-4750" y="-3775"/>
              <a:ext cx="2619900" cy="317400"/>
            </a:xfrm>
            <a:prstGeom prst="rect">
              <a:avLst/>
            </a:prstGeom>
            <a:solidFill>
              <a:srgbClr val="057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9"/>
            <p:cNvSpPr/>
            <p:nvPr/>
          </p:nvSpPr>
          <p:spPr>
            <a:xfrm>
              <a:off x="2615100" y="-3775"/>
              <a:ext cx="174300" cy="148500"/>
            </a:xfrm>
            <a:prstGeom prst="rtTriangle">
              <a:avLst/>
            </a:prstGeom>
            <a:solidFill>
              <a:srgbClr val="003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 name="Google Shape;30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3" name="Google Shape;303;p29"/>
          <p:cNvSpPr txBox="1">
            <a:spLocks noGrp="1"/>
          </p:cNvSpPr>
          <p:nvPr>
            <p:ph type="title"/>
          </p:nvPr>
        </p:nvSpPr>
        <p:spPr>
          <a:xfrm>
            <a:off x="13025" y="-800"/>
            <a:ext cx="3280800" cy="2955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1400" b="1">
                <a:solidFill>
                  <a:srgbClr val="FFFFFF"/>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 White">
  <p:cSld name="BLANK_1">
    <p:bg>
      <p:bgPr>
        <a:solidFill>
          <a:srgbClr val="FFFFFF"/>
        </a:solidFill>
        <a:effectLst/>
      </p:bgPr>
    </p:bg>
    <p:spTree>
      <p:nvGrpSpPr>
        <p:cNvPr id="1" name="Shape 304"/>
        <p:cNvGrpSpPr/>
        <p:nvPr/>
      </p:nvGrpSpPr>
      <p:grpSpPr>
        <a:xfrm>
          <a:off x="0" y="0"/>
          <a:ext cx="0" cy="0"/>
          <a:chOff x="0" y="0"/>
          <a:chExt cx="0" cy="0"/>
        </a:xfrm>
      </p:grpSpPr>
      <p:sp>
        <p:nvSpPr>
          <p:cNvPr id="305" name="Google Shape;30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s - LIGHT ON DARK - 2 COLUMNS"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sldNum" idx="12"/>
          </p:nvPr>
        </p:nvSpPr>
        <p:spPr>
          <a:xfrm>
            <a:off x="8091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4"/>
          <p:cNvSpPr txBox="1">
            <a:spLocks noGrp="1"/>
          </p:cNvSpPr>
          <p:nvPr>
            <p:ph type="body" idx="1"/>
          </p:nvPr>
        </p:nvSpPr>
        <p:spPr>
          <a:xfrm>
            <a:off x="357800" y="1591706"/>
            <a:ext cx="3677400" cy="1707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Clr>
                <a:srgbClr val="0FAFFF"/>
              </a:buClr>
              <a:buSzPts val="2200"/>
              <a:buFont typeface="Arial"/>
              <a:buChar char="●"/>
              <a:defRPr sz="2200" b="1">
                <a:solidFill>
                  <a:srgbClr val="FFFFFF"/>
                </a:solidFill>
                <a:latin typeface="Arial"/>
                <a:ea typeface="Arial"/>
                <a:cs typeface="Arial"/>
                <a:sym typeface="Arial"/>
              </a:defRPr>
            </a:lvl1pPr>
            <a:lvl2pPr marL="914400" lvl="1"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2pPr>
            <a:lvl3pPr marL="1371600" lvl="2"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3pPr>
            <a:lvl4pPr marL="1828800" lvl="3"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4pPr>
            <a:lvl5pPr marL="2286000" lvl="4"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5pPr>
            <a:lvl6pPr marL="2743200" lvl="5"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6pPr>
            <a:lvl7pPr marL="3200400" lvl="6"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7pPr>
            <a:lvl8pPr marL="3657600" lvl="7"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8pPr>
            <a:lvl9pPr marL="4114800" lvl="8" indent="-368300" rtl="0">
              <a:lnSpc>
                <a:spcPct val="100000"/>
              </a:lnSpc>
              <a:spcBef>
                <a:spcPts val="800"/>
              </a:spcBef>
              <a:spcAft>
                <a:spcPts val="800"/>
              </a:spcAft>
              <a:buClr>
                <a:srgbClr val="0FAFFF"/>
              </a:buClr>
              <a:buSzPts val="2200"/>
              <a:buFont typeface="Arial"/>
              <a:buChar char="■"/>
              <a:defRPr sz="2200" b="1">
                <a:solidFill>
                  <a:srgbClr val="FFFFFF"/>
                </a:solidFill>
                <a:latin typeface="Arial"/>
                <a:ea typeface="Arial"/>
                <a:cs typeface="Arial"/>
                <a:sym typeface="Arial"/>
              </a:defRPr>
            </a:lvl9pPr>
          </a:lstStyle>
          <a:p>
            <a:endParaRPr/>
          </a:p>
        </p:txBody>
      </p:sp>
      <p:sp>
        <p:nvSpPr>
          <p:cNvPr id="29" name="Google Shape;29;p4"/>
          <p:cNvSpPr txBox="1">
            <a:spLocks noGrp="1"/>
          </p:cNvSpPr>
          <p:nvPr>
            <p:ph type="body" idx="2"/>
          </p:nvPr>
        </p:nvSpPr>
        <p:spPr>
          <a:xfrm>
            <a:off x="4244000" y="1591700"/>
            <a:ext cx="3847500" cy="1707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Clr>
                <a:srgbClr val="0FAFFF"/>
              </a:buClr>
              <a:buSzPts val="2200"/>
              <a:buFont typeface="Arial"/>
              <a:buChar char="●"/>
              <a:defRPr sz="2200" b="1">
                <a:solidFill>
                  <a:srgbClr val="FFFFFF"/>
                </a:solidFill>
                <a:latin typeface="Arial"/>
                <a:ea typeface="Arial"/>
                <a:cs typeface="Arial"/>
                <a:sym typeface="Arial"/>
              </a:defRPr>
            </a:lvl1pPr>
            <a:lvl2pPr marL="914400" lvl="1"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2pPr>
            <a:lvl3pPr marL="1371600" lvl="2"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3pPr>
            <a:lvl4pPr marL="1828800" lvl="3"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4pPr>
            <a:lvl5pPr marL="2286000" lvl="4"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5pPr>
            <a:lvl6pPr marL="2743200" lvl="5"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6pPr>
            <a:lvl7pPr marL="3200400" lvl="6"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7pPr>
            <a:lvl8pPr marL="3657600" lvl="7"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8pPr>
            <a:lvl9pPr marL="4114800" lvl="8" indent="-368300" rtl="0">
              <a:lnSpc>
                <a:spcPct val="100000"/>
              </a:lnSpc>
              <a:spcBef>
                <a:spcPts val="800"/>
              </a:spcBef>
              <a:spcAft>
                <a:spcPts val="800"/>
              </a:spcAft>
              <a:buClr>
                <a:srgbClr val="0FAFFF"/>
              </a:buClr>
              <a:buSzPts val="2200"/>
              <a:buFont typeface="Arial"/>
              <a:buChar char="■"/>
              <a:defRPr sz="2200" b="1">
                <a:solidFill>
                  <a:srgbClr val="FFFFFF"/>
                </a:solidFill>
                <a:latin typeface="Arial"/>
                <a:ea typeface="Arial"/>
                <a:cs typeface="Arial"/>
                <a:sym typeface="Arial"/>
              </a:defRPr>
            </a:lvl9pPr>
          </a:lstStyle>
          <a:p>
            <a:endParaRPr/>
          </a:p>
        </p:txBody>
      </p:sp>
      <p:sp>
        <p:nvSpPr>
          <p:cNvPr id="30" name="Google Shape;30;p4"/>
          <p:cNvSpPr/>
          <p:nvPr/>
        </p:nvSpPr>
        <p:spPr>
          <a:xfrm>
            <a:off x="8855775" y="-11175"/>
            <a:ext cx="310500" cy="5169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31" name="Google Shape;31;p4"/>
          <p:cNvCxnSpPr/>
          <p:nvPr/>
        </p:nvCxnSpPr>
        <p:spPr>
          <a:xfrm>
            <a:off x="8780225" y="0"/>
            <a:ext cx="0" cy="5148000"/>
          </a:xfrm>
          <a:prstGeom prst="straightConnector1">
            <a:avLst/>
          </a:prstGeom>
          <a:noFill/>
          <a:ln w="76200" cap="flat" cmpd="sng">
            <a:solidFill>
              <a:srgbClr val="0FAFFF"/>
            </a:solidFill>
            <a:prstDash val="solid"/>
            <a:round/>
            <a:headEnd type="none" w="med" len="med"/>
            <a:tailEnd type="none" w="med" len="med"/>
          </a:ln>
        </p:spPr>
      </p:cxnSp>
      <p:cxnSp>
        <p:nvCxnSpPr>
          <p:cNvPr id="32" name="Google Shape;32;p4"/>
          <p:cNvCxnSpPr/>
          <p:nvPr/>
        </p:nvCxnSpPr>
        <p:spPr>
          <a:xfrm>
            <a:off x="8698721" y="0"/>
            <a:ext cx="0" cy="5148000"/>
          </a:xfrm>
          <a:prstGeom prst="straightConnector1">
            <a:avLst/>
          </a:prstGeom>
          <a:noFill/>
          <a:ln w="28575" cap="flat" cmpd="sng">
            <a:solidFill>
              <a:srgbClr val="0FAFFF"/>
            </a:solidFill>
            <a:prstDash val="solid"/>
            <a:round/>
            <a:headEnd type="none" w="med" len="med"/>
            <a:tailEnd type="none" w="med" len="med"/>
          </a:ln>
        </p:spPr>
      </p:cxnSp>
      <p:sp>
        <p:nvSpPr>
          <p:cNvPr id="33" name="Google Shape;33;p4"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003C71"/>
                </a:solidFill>
              </a:rPr>
              <a:t>G S A     O F F I C E    O F    G O V E R N M E N T - W I D E     P O L I C Y </a:t>
            </a:r>
            <a:endParaRPr sz="1100" b="1">
              <a:solidFill>
                <a:srgbClr val="003C71"/>
              </a:solidFill>
            </a:endParaRPr>
          </a:p>
        </p:txBody>
      </p:sp>
      <p:cxnSp>
        <p:nvCxnSpPr>
          <p:cNvPr id="34" name="Google Shape;34;p4"/>
          <p:cNvCxnSpPr/>
          <p:nvPr/>
        </p:nvCxnSpPr>
        <p:spPr>
          <a:xfrm>
            <a:off x="554700" y="904682"/>
            <a:ext cx="7230000" cy="0"/>
          </a:xfrm>
          <a:prstGeom prst="straightConnector1">
            <a:avLst/>
          </a:prstGeom>
          <a:noFill/>
          <a:ln w="19050" cap="flat" cmpd="sng">
            <a:solidFill>
              <a:srgbClr val="FFFFFF"/>
            </a:solidFill>
            <a:prstDash val="solid"/>
            <a:round/>
            <a:headEnd type="none" w="med" len="med"/>
            <a:tailEnd type="none" w="med" len="med"/>
          </a:ln>
        </p:spPr>
      </p:cxnSp>
      <p:sp>
        <p:nvSpPr>
          <p:cNvPr id="35" name="Google Shape;35;p4"/>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sp>
        <p:nvSpPr>
          <p:cNvPr id="36" name="Google Shape;36;p4"/>
          <p:cNvSpPr txBox="1">
            <a:spLocks noGrp="1"/>
          </p:cNvSpPr>
          <p:nvPr>
            <p:ph type="subTitle" idx="3"/>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FAFFF"/>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ND DECK">
  <p:cSld name="BLANK_1_1">
    <p:bg>
      <p:bgPr>
        <a:solidFill>
          <a:srgbClr val="FFFFFF"/>
        </a:solidFill>
        <a:effectLst/>
      </p:bgPr>
    </p:bg>
    <p:spTree>
      <p:nvGrpSpPr>
        <p:cNvPr id="1" name="Shape 306"/>
        <p:cNvGrpSpPr/>
        <p:nvPr/>
      </p:nvGrpSpPr>
      <p:grpSpPr>
        <a:xfrm>
          <a:off x="0" y="0"/>
          <a:ext cx="0" cy="0"/>
          <a:chOff x="0" y="0"/>
          <a:chExt cx="0" cy="0"/>
        </a:xfrm>
      </p:grpSpPr>
      <p:sp>
        <p:nvSpPr>
          <p:cNvPr id="307" name="Google Shape;307;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08" name="Google Shape;308;p31" title="Blue GSA Starmark Logo"/>
          <p:cNvPicPr preferRelativeResize="0"/>
          <p:nvPr/>
        </p:nvPicPr>
        <p:blipFill>
          <a:blip r:embed="rId2">
            <a:alphaModFix/>
          </a:blip>
          <a:stretch>
            <a:fillRect/>
          </a:stretch>
        </p:blipFill>
        <p:spPr>
          <a:xfrm>
            <a:off x="3681665" y="1768041"/>
            <a:ext cx="1780669" cy="160741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ist Items - Same Slide - NOT NUMBERED 1">
  <p:cSld name="CAPTION_ONLY_1_2">
    <p:bg>
      <p:bgPr>
        <a:solidFill>
          <a:srgbClr val="FFFFFF"/>
        </a:solidFill>
        <a:effectLst/>
      </p:bgPr>
    </p:bg>
    <p:spTree>
      <p:nvGrpSpPr>
        <p:cNvPr id="1" name="Shape 309"/>
        <p:cNvGrpSpPr/>
        <p:nvPr/>
      </p:nvGrpSpPr>
      <p:grpSpPr>
        <a:xfrm>
          <a:off x="0" y="0"/>
          <a:ext cx="0" cy="0"/>
          <a:chOff x="0" y="0"/>
          <a:chExt cx="0" cy="0"/>
        </a:xfrm>
      </p:grpSpPr>
      <p:sp>
        <p:nvSpPr>
          <p:cNvPr id="310" name="Google Shape;31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1" name="Google Shape;311;p32"/>
          <p:cNvSpPr/>
          <p:nvPr/>
        </p:nvSpPr>
        <p:spPr>
          <a:xfrm>
            <a:off x="461550" y="3756123"/>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2"/>
          <p:cNvSpPr/>
          <p:nvPr/>
        </p:nvSpPr>
        <p:spPr>
          <a:xfrm>
            <a:off x="461550" y="2791949"/>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2"/>
          <p:cNvSpPr/>
          <p:nvPr/>
        </p:nvSpPr>
        <p:spPr>
          <a:xfrm>
            <a:off x="461550" y="1827775"/>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32"/>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15" name="Google Shape;315;p32"/>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16" name="Google Shape;316;p32"/>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17" name="Google Shape;317;p32"/>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318" name="Google Shape;318;p32"/>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319" name="Google Shape;319;p32"/>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ist Items - Same Slide - NOT NUMBERED 2">
  <p:cSld name="CAPTION_ONLY_1_3">
    <p:bg>
      <p:bgPr>
        <a:solidFill>
          <a:srgbClr val="FFFFFF"/>
        </a:solidFill>
        <a:effectLst/>
      </p:bgPr>
    </p:bg>
    <p:spTree>
      <p:nvGrpSpPr>
        <p:cNvPr id="1" name="Shape 320"/>
        <p:cNvGrpSpPr/>
        <p:nvPr/>
      </p:nvGrpSpPr>
      <p:grpSpPr>
        <a:xfrm>
          <a:off x="0" y="0"/>
          <a:ext cx="0" cy="0"/>
          <a:chOff x="0" y="0"/>
          <a:chExt cx="0" cy="0"/>
        </a:xfrm>
      </p:grpSpPr>
      <p:sp>
        <p:nvSpPr>
          <p:cNvPr id="321" name="Google Shape;32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33"/>
          <p:cNvSpPr/>
          <p:nvPr/>
        </p:nvSpPr>
        <p:spPr>
          <a:xfrm>
            <a:off x="461550" y="3756123"/>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3"/>
          <p:cNvSpPr/>
          <p:nvPr/>
        </p:nvSpPr>
        <p:spPr>
          <a:xfrm>
            <a:off x="461550" y="2791949"/>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33"/>
          <p:cNvSpPr/>
          <p:nvPr/>
        </p:nvSpPr>
        <p:spPr>
          <a:xfrm>
            <a:off x="461550" y="1827775"/>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3"/>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26" name="Google Shape;326;p33"/>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27" name="Google Shape;327;p33"/>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28" name="Google Shape;328;p33"/>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329" name="Google Shape;329;p33"/>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330" name="Google Shape;330;p33"/>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Agenda 1 1">
  <p:cSld name="BLANK_2_2">
    <p:spTree>
      <p:nvGrpSpPr>
        <p:cNvPr id="1" name="Shape 331"/>
        <p:cNvGrpSpPr/>
        <p:nvPr/>
      </p:nvGrpSpPr>
      <p:grpSpPr>
        <a:xfrm>
          <a:off x="0" y="0"/>
          <a:ext cx="0" cy="0"/>
          <a:chOff x="0" y="0"/>
          <a:chExt cx="0" cy="0"/>
        </a:xfrm>
      </p:grpSpPr>
      <p:sp>
        <p:nvSpPr>
          <p:cNvPr id="332" name="Google Shape;332;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3" name="Google Shape;333;p34"/>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34" name="Google Shape;334;p34"/>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35" name="Google Shape;335;p34"/>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36" name="Google Shape;336;p34"/>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37" name="Google Shape;337;p34"/>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38" name="Google Shape;338;p34"/>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39" name="Google Shape;339;p34"/>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40" name="Google Shape;340;p34"/>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41" name="Google Shape;341;p34"/>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42" name="Google Shape;342;p34"/>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43" name="Google Shape;343;p34"/>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344" name="Google Shape;344;p34"/>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grpSp>
        <p:nvGrpSpPr>
          <p:cNvPr id="345" name="Google Shape;345;p34"/>
          <p:cNvGrpSpPr/>
          <p:nvPr/>
        </p:nvGrpSpPr>
        <p:grpSpPr>
          <a:xfrm>
            <a:off x="-14600" y="936290"/>
            <a:ext cx="9221700" cy="125325"/>
            <a:chOff x="-14600" y="912702"/>
            <a:chExt cx="9221700" cy="167100"/>
          </a:xfrm>
        </p:grpSpPr>
        <p:cxnSp>
          <p:nvCxnSpPr>
            <p:cNvPr id="346" name="Google Shape;346;p34"/>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347" name="Google Shape;347;p34"/>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348" name="Google Shape;348;p34"/>
          <p:cNvGrpSpPr/>
          <p:nvPr/>
        </p:nvGrpSpPr>
        <p:grpSpPr>
          <a:xfrm>
            <a:off x="-14600" y="4605956"/>
            <a:ext cx="9221700" cy="125325"/>
            <a:chOff x="-14600" y="6141275"/>
            <a:chExt cx="9221700" cy="167100"/>
          </a:xfrm>
        </p:grpSpPr>
        <p:cxnSp>
          <p:nvCxnSpPr>
            <p:cNvPr id="349" name="Google Shape;349;p34"/>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350" name="Google Shape;350;p34"/>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
        <p:nvSpPr>
          <p:cNvPr id="351" name="Google Shape;351;p34"/>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ist Items - Same Slide - PILLARS 1">
  <p:cSld name="CAPTION_ONLY_2_1">
    <p:bg>
      <p:bgPr>
        <a:solidFill>
          <a:srgbClr val="FFFFFF"/>
        </a:solidFill>
        <a:effectLst/>
      </p:bgPr>
    </p:bg>
    <p:spTree>
      <p:nvGrpSpPr>
        <p:cNvPr id="1" name="Shape 352"/>
        <p:cNvGrpSpPr/>
        <p:nvPr/>
      </p:nvGrpSpPr>
      <p:grpSpPr>
        <a:xfrm>
          <a:off x="0" y="0"/>
          <a:ext cx="0" cy="0"/>
          <a:chOff x="0" y="0"/>
          <a:chExt cx="0" cy="0"/>
        </a:xfrm>
      </p:grpSpPr>
      <p:sp>
        <p:nvSpPr>
          <p:cNvPr id="353" name="Google Shape;353;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54" name="Google Shape;354;p35"/>
          <p:cNvGrpSpPr/>
          <p:nvPr/>
        </p:nvGrpSpPr>
        <p:grpSpPr>
          <a:xfrm>
            <a:off x="6128800" y="1677492"/>
            <a:ext cx="2596800" cy="3186381"/>
            <a:chOff x="6265963" y="3087650"/>
            <a:chExt cx="2596800" cy="4087200"/>
          </a:xfrm>
        </p:grpSpPr>
        <p:sp>
          <p:nvSpPr>
            <p:cNvPr id="355" name="Google Shape;355;p35"/>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5"/>
            <p:cNvSpPr/>
            <p:nvPr/>
          </p:nvSpPr>
          <p:spPr>
            <a:xfrm>
              <a:off x="6276313" y="308765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57" name="Google Shape;357;p35"/>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358" name="Google Shape;358;p35"/>
          <p:cNvGrpSpPr/>
          <p:nvPr/>
        </p:nvGrpSpPr>
        <p:grpSpPr>
          <a:xfrm>
            <a:off x="3274050" y="1677493"/>
            <a:ext cx="2624100" cy="3186381"/>
            <a:chOff x="3293788" y="2998700"/>
            <a:chExt cx="2624100" cy="4087200"/>
          </a:xfrm>
        </p:grpSpPr>
        <p:sp>
          <p:nvSpPr>
            <p:cNvPr id="359" name="Google Shape;359;p35"/>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5"/>
            <p:cNvSpPr/>
            <p:nvPr/>
          </p:nvSpPr>
          <p:spPr>
            <a:xfrm>
              <a:off x="3304138"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1" name="Google Shape;361;p35"/>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grpSp>
        <p:nvGrpSpPr>
          <p:cNvPr id="362" name="Google Shape;362;p35"/>
          <p:cNvGrpSpPr/>
          <p:nvPr/>
        </p:nvGrpSpPr>
        <p:grpSpPr>
          <a:xfrm>
            <a:off x="418400" y="1677493"/>
            <a:ext cx="2625000" cy="3186381"/>
            <a:chOff x="430813" y="2998700"/>
            <a:chExt cx="2625000" cy="4087200"/>
          </a:xfrm>
        </p:grpSpPr>
        <p:sp>
          <p:nvSpPr>
            <p:cNvPr id="363" name="Google Shape;363;p35"/>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5"/>
            <p:cNvSpPr/>
            <p:nvPr/>
          </p:nvSpPr>
          <p:spPr>
            <a:xfrm>
              <a:off x="441163"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5" name="Google Shape;365;p35"/>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
        <p:nvSpPr>
          <p:cNvPr id="366" name="Google Shape;366;p35"/>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367" name="Google Shape;367;p35"/>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368" name="Google Shape;368;p35"/>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369" name="Google Shape;369;p35"/>
          <p:cNvSpPr txBox="1">
            <a:spLocks noGrp="1"/>
          </p:cNvSpPr>
          <p:nvPr>
            <p:ph type="subTitle" idx="4"/>
          </p:nvPr>
        </p:nvSpPr>
        <p:spPr>
          <a:xfrm>
            <a:off x="5345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370" name="Google Shape;370;p35"/>
          <p:cNvSpPr txBox="1">
            <a:spLocks noGrp="1"/>
          </p:cNvSpPr>
          <p:nvPr>
            <p:ph type="subTitle" idx="5"/>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371" name="Google Shape;371;p35"/>
          <p:cNvSpPr txBox="1">
            <a:spLocks noGrp="1"/>
          </p:cNvSpPr>
          <p:nvPr>
            <p:ph type="subTitle" idx="6"/>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2000">
                <a:solidFill>
                  <a:srgbClr val="000000"/>
                </a:solidFill>
                <a:latin typeface="Arial"/>
                <a:ea typeface="Arial"/>
                <a:cs typeface="Arial"/>
                <a:sym typeface="Arial"/>
              </a:defRPr>
            </a:lvl9pPr>
          </a:lstStyle>
          <a:p>
            <a:endParaRPr/>
          </a:p>
        </p:txBody>
      </p:sp>
      <p:sp>
        <p:nvSpPr>
          <p:cNvPr id="372" name="Google Shape;372;p35"/>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373" name="Google Shape;373;p35"/>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374" name="Google Shape;374;p35"/>
          <p:cNvSpPr txBox="1">
            <a:spLocks noGrp="1"/>
          </p:cNvSpPr>
          <p:nvPr>
            <p:ph type="subTitle" idx="7"/>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ist Items - Same Slide - NOT NUMBERED 3">
  <p:cSld name="CAPTION_ONLY_1_4">
    <p:bg>
      <p:bgPr>
        <a:solidFill>
          <a:srgbClr val="FFFFFF"/>
        </a:solidFill>
        <a:effectLst/>
      </p:bgPr>
    </p:bg>
    <p:spTree>
      <p:nvGrpSpPr>
        <p:cNvPr id="1" name="Shape 375"/>
        <p:cNvGrpSpPr/>
        <p:nvPr/>
      </p:nvGrpSpPr>
      <p:grpSpPr>
        <a:xfrm>
          <a:off x="0" y="0"/>
          <a:ext cx="0" cy="0"/>
          <a:chOff x="0" y="0"/>
          <a:chExt cx="0" cy="0"/>
        </a:xfrm>
      </p:grpSpPr>
      <p:sp>
        <p:nvSpPr>
          <p:cNvPr id="376" name="Google Shape;376;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7" name="Google Shape;377;p36"/>
          <p:cNvSpPr/>
          <p:nvPr/>
        </p:nvSpPr>
        <p:spPr>
          <a:xfrm>
            <a:off x="461550" y="3756123"/>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36"/>
          <p:cNvSpPr/>
          <p:nvPr/>
        </p:nvSpPr>
        <p:spPr>
          <a:xfrm>
            <a:off x="461550" y="2791949"/>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36"/>
          <p:cNvSpPr/>
          <p:nvPr/>
        </p:nvSpPr>
        <p:spPr>
          <a:xfrm>
            <a:off x="461550" y="1827775"/>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36"/>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81" name="Google Shape;381;p36"/>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82" name="Google Shape;382;p36"/>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383" name="Google Shape;383;p36"/>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384" name="Google Shape;384;p36"/>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385" name="Google Shape;385;p36"/>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ist Items - Same Slide - PILLARS 2">
  <p:cSld name="CAPTION_ONLY_2_2">
    <p:bg>
      <p:bgPr>
        <a:solidFill>
          <a:srgbClr val="FFFFFF"/>
        </a:solidFill>
        <a:effectLst/>
      </p:bgPr>
    </p:bg>
    <p:spTree>
      <p:nvGrpSpPr>
        <p:cNvPr id="1" name="Shape 386"/>
        <p:cNvGrpSpPr/>
        <p:nvPr/>
      </p:nvGrpSpPr>
      <p:grpSpPr>
        <a:xfrm>
          <a:off x="0" y="0"/>
          <a:ext cx="0" cy="0"/>
          <a:chOff x="0" y="0"/>
          <a:chExt cx="0" cy="0"/>
        </a:xfrm>
      </p:grpSpPr>
      <p:sp>
        <p:nvSpPr>
          <p:cNvPr id="387" name="Google Shape;38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388" name="Google Shape;388;p37"/>
          <p:cNvGrpSpPr/>
          <p:nvPr/>
        </p:nvGrpSpPr>
        <p:grpSpPr>
          <a:xfrm>
            <a:off x="6128800" y="1677492"/>
            <a:ext cx="2596800" cy="3186381"/>
            <a:chOff x="6265963" y="3087650"/>
            <a:chExt cx="2596800" cy="4087200"/>
          </a:xfrm>
        </p:grpSpPr>
        <p:sp>
          <p:nvSpPr>
            <p:cNvPr id="389" name="Google Shape;389;p37"/>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37"/>
            <p:cNvSpPr/>
            <p:nvPr/>
          </p:nvSpPr>
          <p:spPr>
            <a:xfrm>
              <a:off x="6276313" y="308765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1" name="Google Shape;391;p37"/>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392" name="Google Shape;392;p37"/>
          <p:cNvGrpSpPr/>
          <p:nvPr/>
        </p:nvGrpSpPr>
        <p:grpSpPr>
          <a:xfrm>
            <a:off x="3274050" y="1677493"/>
            <a:ext cx="2624100" cy="3186381"/>
            <a:chOff x="3293788" y="2998700"/>
            <a:chExt cx="2624100" cy="4087200"/>
          </a:xfrm>
        </p:grpSpPr>
        <p:sp>
          <p:nvSpPr>
            <p:cNvPr id="393" name="Google Shape;393;p37"/>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7"/>
            <p:cNvSpPr/>
            <p:nvPr/>
          </p:nvSpPr>
          <p:spPr>
            <a:xfrm>
              <a:off x="3304138"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5" name="Google Shape;395;p37"/>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grpSp>
        <p:nvGrpSpPr>
          <p:cNvPr id="396" name="Google Shape;396;p37"/>
          <p:cNvGrpSpPr/>
          <p:nvPr/>
        </p:nvGrpSpPr>
        <p:grpSpPr>
          <a:xfrm>
            <a:off x="418400" y="1677493"/>
            <a:ext cx="2625000" cy="3186381"/>
            <a:chOff x="430813" y="2998700"/>
            <a:chExt cx="2625000" cy="4087200"/>
          </a:xfrm>
        </p:grpSpPr>
        <p:sp>
          <p:nvSpPr>
            <p:cNvPr id="397" name="Google Shape;397;p37"/>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7"/>
            <p:cNvSpPr/>
            <p:nvPr/>
          </p:nvSpPr>
          <p:spPr>
            <a:xfrm>
              <a:off x="441163"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9" name="Google Shape;399;p37"/>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
        <p:nvSpPr>
          <p:cNvPr id="400" name="Google Shape;400;p37"/>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401" name="Google Shape;401;p37"/>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402" name="Google Shape;402;p37"/>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403" name="Google Shape;403;p37"/>
          <p:cNvSpPr txBox="1">
            <a:spLocks noGrp="1"/>
          </p:cNvSpPr>
          <p:nvPr>
            <p:ph type="subTitle" idx="4"/>
          </p:nvPr>
        </p:nvSpPr>
        <p:spPr>
          <a:xfrm>
            <a:off x="5345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404" name="Google Shape;404;p37"/>
          <p:cNvSpPr txBox="1">
            <a:spLocks noGrp="1"/>
          </p:cNvSpPr>
          <p:nvPr>
            <p:ph type="subTitle" idx="5"/>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405" name="Google Shape;405;p37"/>
          <p:cNvSpPr txBox="1">
            <a:spLocks noGrp="1"/>
          </p:cNvSpPr>
          <p:nvPr>
            <p:ph type="subTitle" idx="6"/>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2000">
                <a:solidFill>
                  <a:srgbClr val="000000"/>
                </a:solidFill>
                <a:latin typeface="Arial"/>
                <a:ea typeface="Arial"/>
                <a:cs typeface="Arial"/>
                <a:sym typeface="Arial"/>
              </a:defRPr>
            </a:lvl9pPr>
          </a:lstStyle>
          <a:p>
            <a:endParaRPr/>
          </a:p>
        </p:txBody>
      </p:sp>
      <p:sp>
        <p:nvSpPr>
          <p:cNvPr id="406" name="Google Shape;406;p37"/>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407" name="Google Shape;407;p37"/>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408" name="Google Shape;408;p37"/>
          <p:cNvSpPr txBox="1">
            <a:spLocks noGrp="1"/>
          </p:cNvSpPr>
          <p:nvPr>
            <p:ph type="subTitle" idx="7"/>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 LIGHT ON DARK 1">
  <p:cSld name="BLANK_2_1_1_2_1">
    <p:spTree>
      <p:nvGrpSpPr>
        <p:cNvPr id="1" name="Shape 409"/>
        <p:cNvGrpSpPr/>
        <p:nvPr/>
      </p:nvGrpSpPr>
      <p:grpSpPr>
        <a:xfrm>
          <a:off x="0" y="0"/>
          <a:ext cx="0" cy="0"/>
          <a:chOff x="0" y="0"/>
          <a:chExt cx="0" cy="0"/>
        </a:xfrm>
      </p:grpSpPr>
      <p:sp>
        <p:nvSpPr>
          <p:cNvPr id="410" name="Google Shape;410;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1" name="Google Shape;411;p38"/>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cxnSp>
        <p:nvCxnSpPr>
          <p:cNvPr id="412" name="Google Shape;412;p38"/>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413" name="Google Shape;413;p38"/>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 LIGHT ON DARK 2">
  <p:cSld name="BLANK_2_1_1_2_2">
    <p:spTree>
      <p:nvGrpSpPr>
        <p:cNvPr id="1" name="Shape 414"/>
        <p:cNvGrpSpPr/>
        <p:nvPr/>
      </p:nvGrpSpPr>
      <p:grpSpPr>
        <a:xfrm>
          <a:off x="0" y="0"/>
          <a:ext cx="0" cy="0"/>
          <a:chOff x="0" y="0"/>
          <a:chExt cx="0" cy="0"/>
        </a:xfrm>
      </p:grpSpPr>
      <p:sp>
        <p:nvSpPr>
          <p:cNvPr id="415" name="Google Shape;41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6" name="Google Shape;416;p39"/>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cxnSp>
        <p:nvCxnSpPr>
          <p:cNvPr id="417" name="Google Shape;417;p39"/>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418" name="Google Shape;418;p39"/>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ist Items - Same Slide - NUMBERED 1">
  <p:cSld name="CAPTION_ONLY_3">
    <p:bg>
      <p:bgPr>
        <a:solidFill>
          <a:srgbClr val="FFFFFF"/>
        </a:solidFill>
        <a:effectLst/>
      </p:bgPr>
    </p:bg>
    <p:spTree>
      <p:nvGrpSpPr>
        <p:cNvPr id="1" name="Shape 419"/>
        <p:cNvGrpSpPr/>
        <p:nvPr/>
      </p:nvGrpSpPr>
      <p:grpSpPr>
        <a:xfrm>
          <a:off x="0" y="0"/>
          <a:ext cx="0" cy="0"/>
          <a:chOff x="0" y="0"/>
          <a:chExt cx="0" cy="0"/>
        </a:xfrm>
      </p:grpSpPr>
      <p:sp>
        <p:nvSpPr>
          <p:cNvPr id="420" name="Google Shape;420;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421" name="Google Shape;421;p40"/>
          <p:cNvGrpSpPr/>
          <p:nvPr/>
        </p:nvGrpSpPr>
        <p:grpSpPr>
          <a:xfrm>
            <a:off x="461550" y="3756114"/>
            <a:ext cx="8234893" cy="835875"/>
            <a:chOff x="461550" y="5465350"/>
            <a:chExt cx="8373900" cy="1114500"/>
          </a:xfrm>
        </p:grpSpPr>
        <p:sp>
          <p:nvSpPr>
            <p:cNvPr id="422" name="Google Shape;422;p40"/>
            <p:cNvSpPr/>
            <p:nvPr/>
          </p:nvSpPr>
          <p:spPr>
            <a:xfrm>
              <a:off x="461550" y="5465350"/>
              <a:ext cx="8373900" cy="11145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40"/>
            <p:cNvSpPr txBox="1"/>
            <p:nvPr/>
          </p:nvSpPr>
          <p:spPr>
            <a:xfrm>
              <a:off x="659125" y="56159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grpSp>
      <p:grpSp>
        <p:nvGrpSpPr>
          <p:cNvPr id="424" name="Google Shape;424;p40"/>
          <p:cNvGrpSpPr/>
          <p:nvPr/>
        </p:nvGrpSpPr>
        <p:grpSpPr>
          <a:xfrm>
            <a:off x="461550" y="2791940"/>
            <a:ext cx="8234893" cy="835875"/>
            <a:chOff x="461550" y="5541550"/>
            <a:chExt cx="8373900" cy="1114500"/>
          </a:xfrm>
        </p:grpSpPr>
        <p:sp>
          <p:nvSpPr>
            <p:cNvPr id="425" name="Google Shape;425;p40"/>
            <p:cNvSpPr/>
            <p:nvPr/>
          </p:nvSpPr>
          <p:spPr>
            <a:xfrm>
              <a:off x="461550" y="5541550"/>
              <a:ext cx="8373900" cy="11145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40"/>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427" name="Google Shape;427;p40"/>
          <p:cNvGrpSpPr/>
          <p:nvPr/>
        </p:nvGrpSpPr>
        <p:grpSpPr>
          <a:xfrm>
            <a:off x="461550" y="1827766"/>
            <a:ext cx="8234893" cy="835875"/>
            <a:chOff x="461550" y="5541550"/>
            <a:chExt cx="8373900" cy="1114500"/>
          </a:xfrm>
        </p:grpSpPr>
        <p:sp>
          <p:nvSpPr>
            <p:cNvPr id="428" name="Google Shape;428;p40"/>
            <p:cNvSpPr/>
            <p:nvPr/>
          </p:nvSpPr>
          <p:spPr>
            <a:xfrm>
              <a:off x="461550" y="5541550"/>
              <a:ext cx="8373900" cy="11145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40"/>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430" name="Google Shape;430;p40"/>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a:endParaRPr/>
          </a:p>
        </p:txBody>
      </p:sp>
      <p:sp>
        <p:nvSpPr>
          <p:cNvPr id="431" name="Google Shape;431;p40"/>
          <p:cNvSpPr txBox="1">
            <a:spLocks noGrp="1"/>
          </p:cNvSpPr>
          <p:nvPr>
            <p:ph type="body" idx="2"/>
          </p:nvPr>
        </p:nvSpPr>
        <p:spPr>
          <a:xfrm>
            <a:off x="1284050" y="3835125"/>
            <a:ext cx="74124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a:endParaRPr/>
          </a:p>
        </p:txBody>
      </p:sp>
      <p:sp>
        <p:nvSpPr>
          <p:cNvPr id="432" name="Google Shape;432;p40"/>
          <p:cNvSpPr txBox="1">
            <a:spLocks noGrp="1"/>
          </p:cNvSpPr>
          <p:nvPr>
            <p:ph type="body" idx="3"/>
          </p:nvPr>
        </p:nvSpPr>
        <p:spPr>
          <a:xfrm>
            <a:off x="1284050" y="2863575"/>
            <a:ext cx="74124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a:endParaRPr/>
          </a:p>
        </p:txBody>
      </p:sp>
      <p:sp>
        <p:nvSpPr>
          <p:cNvPr id="433" name="Google Shape;433;p40"/>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434" name="Google Shape;434;p40"/>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435" name="Google Shape;435;p40"/>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s - LIGHT ON DARK">
  <p:cSld name="TITLE_AND_BODY_2">
    <p:spTree>
      <p:nvGrpSpPr>
        <p:cNvPr id="1" name="Shape 37"/>
        <p:cNvGrpSpPr/>
        <p:nvPr/>
      </p:nvGrpSpPr>
      <p:grpSpPr>
        <a:xfrm>
          <a:off x="0" y="0"/>
          <a:ext cx="0" cy="0"/>
          <a:chOff x="0" y="0"/>
          <a:chExt cx="0" cy="0"/>
        </a:xfrm>
      </p:grpSpPr>
      <p:sp>
        <p:nvSpPr>
          <p:cNvPr id="38" name="Google Shape;38;p5"/>
          <p:cNvSpPr txBox="1">
            <a:spLocks noGrp="1"/>
          </p:cNvSpPr>
          <p:nvPr>
            <p:ph type="sldNum" idx="12"/>
          </p:nvPr>
        </p:nvSpPr>
        <p:spPr>
          <a:xfrm>
            <a:off x="8091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 name="Google Shape;39;p5"/>
          <p:cNvSpPr txBox="1">
            <a:spLocks noGrp="1"/>
          </p:cNvSpPr>
          <p:nvPr>
            <p:ph type="body" idx="1"/>
          </p:nvPr>
        </p:nvSpPr>
        <p:spPr>
          <a:xfrm>
            <a:off x="357800" y="1591700"/>
            <a:ext cx="7852800" cy="1707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Clr>
                <a:srgbClr val="0FAFFF"/>
              </a:buClr>
              <a:buSzPts val="2200"/>
              <a:buFont typeface="Arial"/>
              <a:buChar char="●"/>
              <a:defRPr sz="2200" b="1">
                <a:solidFill>
                  <a:srgbClr val="FFFFFF"/>
                </a:solidFill>
                <a:latin typeface="Arial"/>
                <a:ea typeface="Arial"/>
                <a:cs typeface="Arial"/>
                <a:sym typeface="Arial"/>
              </a:defRPr>
            </a:lvl1pPr>
            <a:lvl2pPr marL="914400" lvl="1"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2pPr>
            <a:lvl3pPr marL="1371600" lvl="2"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3pPr>
            <a:lvl4pPr marL="1828800" lvl="3"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4pPr>
            <a:lvl5pPr marL="2286000" lvl="4"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5pPr>
            <a:lvl6pPr marL="2743200" lvl="5"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6pPr>
            <a:lvl7pPr marL="3200400" lvl="6"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7pPr>
            <a:lvl8pPr marL="3657600" lvl="7" indent="-368300"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8pPr>
            <a:lvl9pPr marL="4114800" lvl="8" indent="-368300" rtl="0">
              <a:lnSpc>
                <a:spcPct val="100000"/>
              </a:lnSpc>
              <a:spcBef>
                <a:spcPts val="800"/>
              </a:spcBef>
              <a:spcAft>
                <a:spcPts val="800"/>
              </a:spcAft>
              <a:buClr>
                <a:srgbClr val="FFFFFF"/>
              </a:buClr>
              <a:buSzPts val="2200"/>
              <a:buFont typeface="Arial"/>
              <a:buChar char="■"/>
              <a:defRPr sz="2200" b="1">
                <a:solidFill>
                  <a:srgbClr val="FFFFFF"/>
                </a:solidFill>
                <a:latin typeface="Arial"/>
                <a:ea typeface="Arial"/>
                <a:cs typeface="Arial"/>
                <a:sym typeface="Arial"/>
              </a:defRPr>
            </a:lvl9pPr>
          </a:lstStyle>
          <a:p>
            <a:endParaRPr/>
          </a:p>
        </p:txBody>
      </p:sp>
      <p:sp>
        <p:nvSpPr>
          <p:cNvPr id="40" name="Google Shape;40;p5"/>
          <p:cNvSpPr/>
          <p:nvPr/>
        </p:nvSpPr>
        <p:spPr>
          <a:xfrm>
            <a:off x="8855775" y="-11175"/>
            <a:ext cx="310500" cy="5169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41" name="Google Shape;41;p5"/>
          <p:cNvCxnSpPr/>
          <p:nvPr/>
        </p:nvCxnSpPr>
        <p:spPr>
          <a:xfrm>
            <a:off x="8780225" y="0"/>
            <a:ext cx="0" cy="5148000"/>
          </a:xfrm>
          <a:prstGeom prst="straightConnector1">
            <a:avLst/>
          </a:prstGeom>
          <a:noFill/>
          <a:ln w="76200" cap="flat" cmpd="sng">
            <a:solidFill>
              <a:srgbClr val="0FAFFF"/>
            </a:solidFill>
            <a:prstDash val="solid"/>
            <a:round/>
            <a:headEnd type="none" w="med" len="med"/>
            <a:tailEnd type="none" w="med" len="med"/>
          </a:ln>
        </p:spPr>
      </p:cxnSp>
      <p:cxnSp>
        <p:nvCxnSpPr>
          <p:cNvPr id="42" name="Google Shape;42;p5"/>
          <p:cNvCxnSpPr/>
          <p:nvPr/>
        </p:nvCxnSpPr>
        <p:spPr>
          <a:xfrm>
            <a:off x="8698721" y="0"/>
            <a:ext cx="0" cy="5148000"/>
          </a:xfrm>
          <a:prstGeom prst="straightConnector1">
            <a:avLst/>
          </a:prstGeom>
          <a:noFill/>
          <a:ln w="28575" cap="flat" cmpd="sng">
            <a:solidFill>
              <a:srgbClr val="0FAFFF"/>
            </a:solidFill>
            <a:prstDash val="solid"/>
            <a:round/>
            <a:headEnd type="none" w="med" len="med"/>
            <a:tailEnd type="none" w="med" len="med"/>
          </a:ln>
        </p:spPr>
      </p:cxnSp>
      <p:sp>
        <p:nvSpPr>
          <p:cNvPr id="43" name="Google Shape;43;p5"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003C71"/>
                </a:solidFill>
              </a:rPr>
              <a:t>G S A     O F F I C E    O F    G O V E R N M E N T - W I D E     P O L I C Y </a:t>
            </a:r>
            <a:endParaRPr sz="1100" b="1">
              <a:solidFill>
                <a:srgbClr val="003C71"/>
              </a:solidFill>
            </a:endParaRPr>
          </a:p>
        </p:txBody>
      </p:sp>
      <p:cxnSp>
        <p:nvCxnSpPr>
          <p:cNvPr id="44" name="Google Shape;44;p5"/>
          <p:cNvCxnSpPr/>
          <p:nvPr/>
        </p:nvCxnSpPr>
        <p:spPr>
          <a:xfrm>
            <a:off x="554700" y="904682"/>
            <a:ext cx="7230000" cy="0"/>
          </a:xfrm>
          <a:prstGeom prst="straightConnector1">
            <a:avLst/>
          </a:prstGeom>
          <a:noFill/>
          <a:ln w="19050" cap="flat" cmpd="sng">
            <a:solidFill>
              <a:srgbClr val="FFFFFF"/>
            </a:solidFill>
            <a:prstDash val="solid"/>
            <a:round/>
            <a:headEnd type="none" w="med" len="med"/>
            <a:tailEnd type="none" w="med" len="med"/>
          </a:ln>
        </p:spPr>
      </p:cxnSp>
      <p:sp>
        <p:nvSpPr>
          <p:cNvPr id="45" name="Google Shape;45;p5"/>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FFFFFF"/>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sp>
        <p:nvSpPr>
          <p:cNvPr id="46" name="Google Shape;46;p5"/>
          <p:cNvSpPr txBox="1">
            <a:spLocks noGrp="1"/>
          </p:cNvSpPr>
          <p:nvPr>
            <p:ph type="subTitle" idx="2"/>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FAFFF"/>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436"/>
        <p:cNvGrpSpPr/>
        <p:nvPr/>
      </p:nvGrpSpPr>
      <p:grpSpPr>
        <a:xfrm>
          <a:off x="0" y="0"/>
          <a:ext cx="0" cy="0"/>
          <a:chOff x="0" y="0"/>
          <a:chExt cx="0" cy="0"/>
        </a:xfrm>
      </p:grpSpPr>
      <p:sp>
        <p:nvSpPr>
          <p:cNvPr id="437" name="Google Shape;437;p41"/>
          <p:cNvSpPr txBox="1">
            <a:spLocks noGrp="1"/>
          </p:cNvSpPr>
          <p:nvPr>
            <p:ph type="ctrTitle"/>
          </p:nvPr>
        </p:nvSpPr>
        <p:spPr>
          <a:xfrm>
            <a:off x="311700" y="1055900"/>
            <a:ext cx="8520600" cy="863100"/>
          </a:xfrm>
          <a:prstGeom prst="rect">
            <a:avLst/>
          </a:prstGeom>
          <a:noFill/>
          <a:ln>
            <a:noFill/>
          </a:ln>
        </p:spPr>
        <p:txBody>
          <a:bodyPr spcFirstLastPara="1" wrap="square" lIns="68575" tIns="68575" rIns="68575" bIns="68575" anchor="b" anchorCtr="0">
            <a:normAutofit/>
          </a:bodyPr>
          <a:lstStyle>
            <a:lvl1pPr lvl="0" algn="ctr" rtl="0">
              <a:lnSpc>
                <a:spcPct val="100000"/>
              </a:lnSpc>
              <a:spcBef>
                <a:spcPts val="0"/>
              </a:spcBef>
              <a:spcAft>
                <a:spcPts val="0"/>
              </a:spcAft>
              <a:buSzPts val="2700"/>
              <a:buNone/>
              <a:defRPr sz="3600"/>
            </a:lvl1pPr>
            <a:lvl2pPr lvl="1" algn="ctr" rtl="0">
              <a:lnSpc>
                <a:spcPct val="100000"/>
              </a:lnSpc>
              <a:spcBef>
                <a:spcPts val="0"/>
              </a:spcBef>
              <a:spcAft>
                <a:spcPts val="0"/>
              </a:spcAft>
              <a:buSzPts val="3900"/>
              <a:buNone/>
              <a:defRPr sz="5200"/>
            </a:lvl2pPr>
            <a:lvl3pPr lvl="2" algn="ctr" rtl="0">
              <a:lnSpc>
                <a:spcPct val="100000"/>
              </a:lnSpc>
              <a:spcBef>
                <a:spcPts val="0"/>
              </a:spcBef>
              <a:spcAft>
                <a:spcPts val="0"/>
              </a:spcAft>
              <a:buSzPts val="3900"/>
              <a:buNone/>
              <a:defRPr sz="5200"/>
            </a:lvl3pPr>
            <a:lvl4pPr lvl="3" algn="ctr" rtl="0">
              <a:lnSpc>
                <a:spcPct val="100000"/>
              </a:lnSpc>
              <a:spcBef>
                <a:spcPts val="0"/>
              </a:spcBef>
              <a:spcAft>
                <a:spcPts val="0"/>
              </a:spcAft>
              <a:buSzPts val="3900"/>
              <a:buNone/>
              <a:defRPr sz="5200"/>
            </a:lvl4pPr>
            <a:lvl5pPr lvl="4" algn="ctr" rtl="0">
              <a:lnSpc>
                <a:spcPct val="100000"/>
              </a:lnSpc>
              <a:spcBef>
                <a:spcPts val="0"/>
              </a:spcBef>
              <a:spcAft>
                <a:spcPts val="0"/>
              </a:spcAft>
              <a:buSzPts val="3900"/>
              <a:buNone/>
              <a:defRPr sz="5200"/>
            </a:lvl5pPr>
            <a:lvl6pPr lvl="5" algn="ctr" rtl="0">
              <a:lnSpc>
                <a:spcPct val="100000"/>
              </a:lnSpc>
              <a:spcBef>
                <a:spcPts val="0"/>
              </a:spcBef>
              <a:spcAft>
                <a:spcPts val="0"/>
              </a:spcAft>
              <a:buSzPts val="3900"/>
              <a:buNone/>
              <a:defRPr sz="5200"/>
            </a:lvl6pPr>
            <a:lvl7pPr lvl="6" algn="ctr" rtl="0">
              <a:lnSpc>
                <a:spcPct val="100000"/>
              </a:lnSpc>
              <a:spcBef>
                <a:spcPts val="0"/>
              </a:spcBef>
              <a:spcAft>
                <a:spcPts val="0"/>
              </a:spcAft>
              <a:buSzPts val="3900"/>
              <a:buNone/>
              <a:defRPr sz="5200"/>
            </a:lvl7pPr>
            <a:lvl8pPr lvl="7" algn="ctr" rtl="0">
              <a:lnSpc>
                <a:spcPct val="100000"/>
              </a:lnSpc>
              <a:spcBef>
                <a:spcPts val="0"/>
              </a:spcBef>
              <a:spcAft>
                <a:spcPts val="0"/>
              </a:spcAft>
              <a:buSzPts val="3900"/>
              <a:buNone/>
              <a:defRPr sz="5200"/>
            </a:lvl8pPr>
            <a:lvl9pPr lvl="8" algn="ctr" rtl="0">
              <a:lnSpc>
                <a:spcPct val="100000"/>
              </a:lnSpc>
              <a:spcBef>
                <a:spcPts val="0"/>
              </a:spcBef>
              <a:spcAft>
                <a:spcPts val="0"/>
              </a:spcAft>
              <a:buSzPts val="3900"/>
              <a:buNone/>
              <a:defRPr sz="5200"/>
            </a:lvl9pPr>
          </a:lstStyle>
          <a:p>
            <a:endParaRPr/>
          </a:p>
        </p:txBody>
      </p:sp>
      <p:sp>
        <p:nvSpPr>
          <p:cNvPr id="438" name="Google Shape;438;p41"/>
          <p:cNvSpPr txBox="1">
            <a:spLocks noGrp="1"/>
          </p:cNvSpPr>
          <p:nvPr>
            <p:ph type="subTitle" idx="1"/>
          </p:nvPr>
        </p:nvSpPr>
        <p:spPr>
          <a:xfrm>
            <a:off x="259425" y="2091850"/>
            <a:ext cx="8520600" cy="7926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9" name="Google Shape;439;p4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0" name="Google Shape;440;p41"/>
          <p:cNvSpPr/>
          <p:nvPr/>
        </p:nvSpPr>
        <p:spPr>
          <a:xfrm>
            <a:off x="0" y="0"/>
            <a:ext cx="9144000" cy="93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1" name="Google Shape;441;p41"/>
          <p:cNvSpPr txBox="1"/>
          <p:nvPr/>
        </p:nvSpPr>
        <p:spPr>
          <a:xfrm>
            <a:off x="6157575" y="721350"/>
            <a:ext cx="28635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42" name="Google Shape;442;p41"/>
          <p:cNvPicPr preferRelativeResize="0"/>
          <p:nvPr/>
        </p:nvPicPr>
        <p:blipFill rotWithShape="1">
          <a:blip r:embed="rId2">
            <a:alphaModFix/>
          </a:blip>
          <a:srcRect/>
          <a:stretch/>
        </p:blipFill>
        <p:spPr>
          <a:xfrm>
            <a:off x="131500" y="131575"/>
            <a:ext cx="715300" cy="6671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p:cSld name="TITLE_AND_BODY_3">
    <p:spTree>
      <p:nvGrpSpPr>
        <p:cNvPr id="1" name="Shape 443"/>
        <p:cNvGrpSpPr/>
        <p:nvPr/>
      </p:nvGrpSpPr>
      <p:grpSpPr>
        <a:xfrm>
          <a:off x="0" y="0"/>
          <a:ext cx="0" cy="0"/>
          <a:chOff x="0" y="0"/>
          <a:chExt cx="0" cy="0"/>
        </a:xfrm>
      </p:grpSpPr>
      <p:sp>
        <p:nvSpPr>
          <p:cNvPr id="444" name="Google Shape;444;p4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445" name="Google Shape;445;p42"/>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446" name="Google Shape;446;p4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7"/>
        <p:cNvGrpSpPr/>
        <p:nvPr/>
      </p:nvGrpSpPr>
      <p:grpSpPr>
        <a:xfrm>
          <a:off x="0" y="0"/>
          <a:ext cx="0" cy="0"/>
          <a:chOff x="0" y="0"/>
          <a:chExt cx="0" cy="0"/>
        </a:xfrm>
      </p:grpSpPr>
      <p:sp>
        <p:nvSpPr>
          <p:cNvPr id="448" name="Google Shape;448;p43"/>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449" name="Google Shape;449;p43"/>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450" name="Google Shape;450;p43"/>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51" name="Google Shape;451;p43"/>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452" name="Google Shape;452;p4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a:lvl1pPr>
            <a:lvl2pPr marL="0" lvl="1" indent="0" algn="r" rtl="0">
              <a:buClr>
                <a:schemeClr val="dk2"/>
              </a:buClr>
              <a:buSzPts val="1000"/>
              <a:buFont typeface="Arial"/>
              <a:buNone/>
              <a:defRPr/>
            </a:lvl2pPr>
            <a:lvl3pPr marL="0" lvl="2" indent="0" algn="r" rtl="0">
              <a:buClr>
                <a:schemeClr val="dk2"/>
              </a:buClr>
              <a:buSzPts val="1000"/>
              <a:buFont typeface="Arial"/>
              <a:buNone/>
              <a:defRPr/>
            </a:lvl3pPr>
            <a:lvl4pPr marL="0" lvl="3" indent="0" algn="r" rtl="0">
              <a:buClr>
                <a:schemeClr val="dk2"/>
              </a:buClr>
              <a:buSzPts val="1000"/>
              <a:buFont typeface="Arial"/>
              <a:buNone/>
              <a:defRPr/>
            </a:lvl4pPr>
            <a:lvl5pPr marL="0" lvl="4" indent="0" algn="r" rtl="0">
              <a:buClr>
                <a:schemeClr val="dk2"/>
              </a:buClr>
              <a:buSzPts val="1000"/>
              <a:buFont typeface="Arial"/>
              <a:buNone/>
              <a:defRPr/>
            </a:lvl5pPr>
            <a:lvl6pPr marL="0" lvl="5" indent="0" algn="r" rtl="0">
              <a:buClr>
                <a:schemeClr val="dk2"/>
              </a:buClr>
              <a:buSzPts val="1000"/>
              <a:buFont typeface="Arial"/>
              <a:buNone/>
              <a:defRPr/>
            </a:lvl6pPr>
            <a:lvl7pPr marL="0" lvl="6" indent="0" algn="r" rtl="0">
              <a:buClr>
                <a:schemeClr val="dk2"/>
              </a:buClr>
              <a:buSzPts val="1000"/>
              <a:buFont typeface="Arial"/>
              <a:buNone/>
              <a:defRPr/>
            </a:lvl7pPr>
            <a:lvl8pPr marL="0" lvl="7" indent="0" algn="r" rtl="0">
              <a:buClr>
                <a:schemeClr val="dk2"/>
              </a:buClr>
              <a:buSzPts val="1000"/>
              <a:buFont typeface="Arial"/>
              <a:buNone/>
              <a:defRPr/>
            </a:lvl8pPr>
            <a:lvl9pPr marL="0" lvl="8" indent="0" algn="r" rtl="0">
              <a:buClr>
                <a:schemeClr val="dk2"/>
              </a:buClr>
              <a:buSzPts val="10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1">
  <p:cSld name="TITLE_2">
    <p:spTree>
      <p:nvGrpSpPr>
        <p:cNvPr id="1" name="Shape 453"/>
        <p:cNvGrpSpPr/>
        <p:nvPr/>
      </p:nvGrpSpPr>
      <p:grpSpPr>
        <a:xfrm>
          <a:off x="0" y="0"/>
          <a:ext cx="0" cy="0"/>
          <a:chOff x="0" y="0"/>
          <a:chExt cx="0" cy="0"/>
        </a:xfrm>
      </p:grpSpPr>
      <p:sp>
        <p:nvSpPr>
          <p:cNvPr id="454" name="Google Shape;454;p44"/>
          <p:cNvSpPr txBox="1">
            <a:spLocks noGrp="1"/>
          </p:cNvSpPr>
          <p:nvPr>
            <p:ph type="ctrTitle"/>
          </p:nvPr>
        </p:nvSpPr>
        <p:spPr>
          <a:xfrm>
            <a:off x="311700" y="1055900"/>
            <a:ext cx="8520600" cy="863100"/>
          </a:xfrm>
          <a:prstGeom prst="rect">
            <a:avLst/>
          </a:prstGeom>
          <a:noFill/>
          <a:ln>
            <a:noFill/>
          </a:ln>
        </p:spPr>
        <p:txBody>
          <a:bodyPr spcFirstLastPara="1" wrap="square" lIns="68575" tIns="68575" rIns="68575" bIns="68575" anchor="b" anchorCtr="0">
            <a:normAutofit/>
          </a:bodyPr>
          <a:lstStyle>
            <a:lvl1pPr lvl="0" algn="ctr" rtl="0">
              <a:lnSpc>
                <a:spcPct val="100000"/>
              </a:lnSpc>
              <a:spcBef>
                <a:spcPts val="0"/>
              </a:spcBef>
              <a:spcAft>
                <a:spcPts val="0"/>
              </a:spcAft>
              <a:buSzPts val="2700"/>
              <a:buNone/>
              <a:defRPr sz="3600"/>
            </a:lvl1pPr>
            <a:lvl2pPr lvl="1" algn="ctr" rtl="0">
              <a:lnSpc>
                <a:spcPct val="100000"/>
              </a:lnSpc>
              <a:spcBef>
                <a:spcPts val="0"/>
              </a:spcBef>
              <a:spcAft>
                <a:spcPts val="0"/>
              </a:spcAft>
              <a:buSzPts val="3900"/>
              <a:buNone/>
              <a:defRPr sz="5200"/>
            </a:lvl2pPr>
            <a:lvl3pPr lvl="2" algn="ctr" rtl="0">
              <a:lnSpc>
                <a:spcPct val="100000"/>
              </a:lnSpc>
              <a:spcBef>
                <a:spcPts val="0"/>
              </a:spcBef>
              <a:spcAft>
                <a:spcPts val="0"/>
              </a:spcAft>
              <a:buSzPts val="3900"/>
              <a:buNone/>
              <a:defRPr sz="5200"/>
            </a:lvl3pPr>
            <a:lvl4pPr lvl="3" algn="ctr" rtl="0">
              <a:lnSpc>
                <a:spcPct val="100000"/>
              </a:lnSpc>
              <a:spcBef>
                <a:spcPts val="0"/>
              </a:spcBef>
              <a:spcAft>
                <a:spcPts val="0"/>
              </a:spcAft>
              <a:buSzPts val="3900"/>
              <a:buNone/>
              <a:defRPr sz="5200"/>
            </a:lvl4pPr>
            <a:lvl5pPr lvl="4" algn="ctr" rtl="0">
              <a:lnSpc>
                <a:spcPct val="100000"/>
              </a:lnSpc>
              <a:spcBef>
                <a:spcPts val="0"/>
              </a:spcBef>
              <a:spcAft>
                <a:spcPts val="0"/>
              </a:spcAft>
              <a:buSzPts val="3900"/>
              <a:buNone/>
              <a:defRPr sz="5200"/>
            </a:lvl5pPr>
            <a:lvl6pPr lvl="5" algn="ctr" rtl="0">
              <a:lnSpc>
                <a:spcPct val="100000"/>
              </a:lnSpc>
              <a:spcBef>
                <a:spcPts val="0"/>
              </a:spcBef>
              <a:spcAft>
                <a:spcPts val="0"/>
              </a:spcAft>
              <a:buSzPts val="3900"/>
              <a:buNone/>
              <a:defRPr sz="5200"/>
            </a:lvl6pPr>
            <a:lvl7pPr lvl="6" algn="ctr" rtl="0">
              <a:lnSpc>
                <a:spcPct val="100000"/>
              </a:lnSpc>
              <a:spcBef>
                <a:spcPts val="0"/>
              </a:spcBef>
              <a:spcAft>
                <a:spcPts val="0"/>
              </a:spcAft>
              <a:buSzPts val="3900"/>
              <a:buNone/>
              <a:defRPr sz="5200"/>
            </a:lvl7pPr>
            <a:lvl8pPr lvl="7" algn="ctr" rtl="0">
              <a:lnSpc>
                <a:spcPct val="100000"/>
              </a:lnSpc>
              <a:spcBef>
                <a:spcPts val="0"/>
              </a:spcBef>
              <a:spcAft>
                <a:spcPts val="0"/>
              </a:spcAft>
              <a:buSzPts val="3900"/>
              <a:buNone/>
              <a:defRPr sz="5200"/>
            </a:lvl8pPr>
            <a:lvl9pPr lvl="8" algn="ctr" rtl="0">
              <a:lnSpc>
                <a:spcPct val="100000"/>
              </a:lnSpc>
              <a:spcBef>
                <a:spcPts val="0"/>
              </a:spcBef>
              <a:spcAft>
                <a:spcPts val="0"/>
              </a:spcAft>
              <a:buSzPts val="3900"/>
              <a:buNone/>
              <a:defRPr sz="5200"/>
            </a:lvl9pPr>
          </a:lstStyle>
          <a:p>
            <a:endParaRPr/>
          </a:p>
        </p:txBody>
      </p:sp>
      <p:sp>
        <p:nvSpPr>
          <p:cNvPr id="455" name="Google Shape;455;p44"/>
          <p:cNvSpPr txBox="1">
            <a:spLocks noGrp="1"/>
          </p:cNvSpPr>
          <p:nvPr>
            <p:ph type="subTitle" idx="1"/>
          </p:nvPr>
        </p:nvSpPr>
        <p:spPr>
          <a:xfrm>
            <a:off x="259425" y="2091850"/>
            <a:ext cx="8520600" cy="7926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6" name="Google Shape;456;p4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57" name="Google Shape;457;p44"/>
          <p:cNvSpPr/>
          <p:nvPr/>
        </p:nvSpPr>
        <p:spPr>
          <a:xfrm>
            <a:off x="0" y="0"/>
            <a:ext cx="9144000" cy="93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8" name="Google Shape;458;p44"/>
          <p:cNvSpPr txBox="1"/>
          <p:nvPr/>
        </p:nvSpPr>
        <p:spPr>
          <a:xfrm>
            <a:off x="6157575" y="721350"/>
            <a:ext cx="28635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59" name="Google Shape;459;p44"/>
          <p:cNvPicPr preferRelativeResize="0"/>
          <p:nvPr/>
        </p:nvPicPr>
        <p:blipFill rotWithShape="1">
          <a:blip r:embed="rId2">
            <a:alphaModFix/>
          </a:blip>
          <a:srcRect/>
          <a:stretch/>
        </p:blipFill>
        <p:spPr>
          <a:xfrm>
            <a:off x="131500" y="131575"/>
            <a:ext cx="715300" cy="6671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2">
  <p:cSld name="TITLE_3">
    <p:spTree>
      <p:nvGrpSpPr>
        <p:cNvPr id="1" name="Shape 460"/>
        <p:cNvGrpSpPr/>
        <p:nvPr/>
      </p:nvGrpSpPr>
      <p:grpSpPr>
        <a:xfrm>
          <a:off x="0" y="0"/>
          <a:ext cx="0" cy="0"/>
          <a:chOff x="0" y="0"/>
          <a:chExt cx="0" cy="0"/>
        </a:xfrm>
      </p:grpSpPr>
      <p:sp>
        <p:nvSpPr>
          <p:cNvPr id="461" name="Google Shape;461;p45"/>
          <p:cNvSpPr txBox="1">
            <a:spLocks noGrp="1"/>
          </p:cNvSpPr>
          <p:nvPr>
            <p:ph type="ctrTitle"/>
          </p:nvPr>
        </p:nvSpPr>
        <p:spPr>
          <a:xfrm>
            <a:off x="311700" y="1055900"/>
            <a:ext cx="8520600" cy="863100"/>
          </a:xfrm>
          <a:prstGeom prst="rect">
            <a:avLst/>
          </a:prstGeom>
          <a:noFill/>
          <a:ln>
            <a:noFill/>
          </a:ln>
        </p:spPr>
        <p:txBody>
          <a:bodyPr spcFirstLastPara="1" wrap="square" lIns="68575" tIns="68575" rIns="68575" bIns="68575" anchor="b" anchorCtr="0">
            <a:normAutofit/>
          </a:bodyPr>
          <a:lstStyle>
            <a:lvl1pPr lvl="0" algn="ctr" rtl="0">
              <a:lnSpc>
                <a:spcPct val="100000"/>
              </a:lnSpc>
              <a:spcBef>
                <a:spcPts val="0"/>
              </a:spcBef>
              <a:spcAft>
                <a:spcPts val="0"/>
              </a:spcAft>
              <a:buSzPts val="2700"/>
              <a:buNone/>
              <a:defRPr sz="3600"/>
            </a:lvl1pPr>
            <a:lvl2pPr lvl="1" algn="ctr" rtl="0">
              <a:lnSpc>
                <a:spcPct val="100000"/>
              </a:lnSpc>
              <a:spcBef>
                <a:spcPts val="0"/>
              </a:spcBef>
              <a:spcAft>
                <a:spcPts val="0"/>
              </a:spcAft>
              <a:buSzPts val="3900"/>
              <a:buNone/>
              <a:defRPr sz="5200"/>
            </a:lvl2pPr>
            <a:lvl3pPr lvl="2" algn="ctr" rtl="0">
              <a:lnSpc>
                <a:spcPct val="100000"/>
              </a:lnSpc>
              <a:spcBef>
                <a:spcPts val="0"/>
              </a:spcBef>
              <a:spcAft>
                <a:spcPts val="0"/>
              </a:spcAft>
              <a:buSzPts val="3900"/>
              <a:buNone/>
              <a:defRPr sz="5200"/>
            </a:lvl3pPr>
            <a:lvl4pPr lvl="3" algn="ctr" rtl="0">
              <a:lnSpc>
                <a:spcPct val="100000"/>
              </a:lnSpc>
              <a:spcBef>
                <a:spcPts val="0"/>
              </a:spcBef>
              <a:spcAft>
                <a:spcPts val="0"/>
              </a:spcAft>
              <a:buSzPts val="3900"/>
              <a:buNone/>
              <a:defRPr sz="5200"/>
            </a:lvl4pPr>
            <a:lvl5pPr lvl="4" algn="ctr" rtl="0">
              <a:lnSpc>
                <a:spcPct val="100000"/>
              </a:lnSpc>
              <a:spcBef>
                <a:spcPts val="0"/>
              </a:spcBef>
              <a:spcAft>
                <a:spcPts val="0"/>
              </a:spcAft>
              <a:buSzPts val="3900"/>
              <a:buNone/>
              <a:defRPr sz="5200"/>
            </a:lvl5pPr>
            <a:lvl6pPr lvl="5" algn="ctr" rtl="0">
              <a:lnSpc>
                <a:spcPct val="100000"/>
              </a:lnSpc>
              <a:spcBef>
                <a:spcPts val="0"/>
              </a:spcBef>
              <a:spcAft>
                <a:spcPts val="0"/>
              </a:spcAft>
              <a:buSzPts val="3900"/>
              <a:buNone/>
              <a:defRPr sz="5200"/>
            </a:lvl6pPr>
            <a:lvl7pPr lvl="6" algn="ctr" rtl="0">
              <a:lnSpc>
                <a:spcPct val="100000"/>
              </a:lnSpc>
              <a:spcBef>
                <a:spcPts val="0"/>
              </a:spcBef>
              <a:spcAft>
                <a:spcPts val="0"/>
              </a:spcAft>
              <a:buSzPts val="3900"/>
              <a:buNone/>
              <a:defRPr sz="5200"/>
            </a:lvl7pPr>
            <a:lvl8pPr lvl="7" algn="ctr" rtl="0">
              <a:lnSpc>
                <a:spcPct val="100000"/>
              </a:lnSpc>
              <a:spcBef>
                <a:spcPts val="0"/>
              </a:spcBef>
              <a:spcAft>
                <a:spcPts val="0"/>
              </a:spcAft>
              <a:buSzPts val="3900"/>
              <a:buNone/>
              <a:defRPr sz="5200"/>
            </a:lvl8pPr>
            <a:lvl9pPr lvl="8" algn="ctr" rtl="0">
              <a:lnSpc>
                <a:spcPct val="100000"/>
              </a:lnSpc>
              <a:spcBef>
                <a:spcPts val="0"/>
              </a:spcBef>
              <a:spcAft>
                <a:spcPts val="0"/>
              </a:spcAft>
              <a:buSzPts val="3900"/>
              <a:buNone/>
              <a:defRPr sz="5200"/>
            </a:lvl9pPr>
          </a:lstStyle>
          <a:p>
            <a:endParaRPr/>
          </a:p>
        </p:txBody>
      </p:sp>
      <p:sp>
        <p:nvSpPr>
          <p:cNvPr id="462" name="Google Shape;462;p45"/>
          <p:cNvSpPr txBox="1">
            <a:spLocks noGrp="1"/>
          </p:cNvSpPr>
          <p:nvPr>
            <p:ph type="subTitle" idx="1"/>
          </p:nvPr>
        </p:nvSpPr>
        <p:spPr>
          <a:xfrm>
            <a:off x="259425" y="2091850"/>
            <a:ext cx="8520600" cy="7926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3" name="Google Shape;463;p4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4" name="Google Shape;464;p45"/>
          <p:cNvSpPr/>
          <p:nvPr/>
        </p:nvSpPr>
        <p:spPr>
          <a:xfrm>
            <a:off x="0" y="0"/>
            <a:ext cx="9144000" cy="93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5" name="Google Shape;465;p45"/>
          <p:cNvSpPr txBox="1"/>
          <p:nvPr/>
        </p:nvSpPr>
        <p:spPr>
          <a:xfrm>
            <a:off x="6157575" y="721350"/>
            <a:ext cx="28635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66" name="Google Shape;466;p45"/>
          <p:cNvPicPr preferRelativeResize="0"/>
          <p:nvPr/>
        </p:nvPicPr>
        <p:blipFill rotWithShape="1">
          <a:blip r:embed="rId2">
            <a:alphaModFix/>
          </a:blip>
          <a:srcRect/>
          <a:stretch/>
        </p:blipFill>
        <p:spPr>
          <a:xfrm>
            <a:off x="131500" y="131575"/>
            <a:ext cx="715300" cy="6671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ist Items - Same Slide - NOT NUMBERED 4">
  <p:cSld name="CAPTION_ONLY_1_5">
    <p:bg>
      <p:bgPr>
        <a:solidFill>
          <a:srgbClr val="FFFFFF"/>
        </a:solidFill>
        <a:effectLst/>
      </p:bgPr>
    </p:bg>
    <p:spTree>
      <p:nvGrpSpPr>
        <p:cNvPr id="1" name="Shape 467"/>
        <p:cNvGrpSpPr/>
        <p:nvPr/>
      </p:nvGrpSpPr>
      <p:grpSpPr>
        <a:xfrm>
          <a:off x="0" y="0"/>
          <a:ext cx="0" cy="0"/>
          <a:chOff x="0" y="0"/>
          <a:chExt cx="0" cy="0"/>
        </a:xfrm>
      </p:grpSpPr>
      <p:sp>
        <p:nvSpPr>
          <p:cNvPr id="468" name="Google Shape;468;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69" name="Google Shape;469;p46"/>
          <p:cNvSpPr/>
          <p:nvPr/>
        </p:nvSpPr>
        <p:spPr>
          <a:xfrm>
            <a:off x="461550" y="3756123"/>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46"/>
          <p:cNvSpPr/>
          <p:nvPr/>
        </p:nvSpPr>
        <p:spPr>
          <a:xfrm>
            <a:off x="461550" y="2791949"/>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46"/>
          <p:cNvSpPr/>
          <p:nvPr/>
        </p:nvSpPr>
        <p:spPr>
          <a:xfrm>
            <a:off x="461550" y="1827775"/>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46"/>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473" name="Google Shape;473;p46"/>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474" name="Google Shape;474;p46"/>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475" name="Google Shape;475;p46"/>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476" name="Google Shape;476;p46"/>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477" name="Google Shape;477;p46"/>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genda 1 2">
  <p:cSld name="BLANK_2_3">
    <p:spTree>
      <p:nvGrpSpPr>
        <p:cNvPr id="1" name="Shape 478"/>
        <p:cNvGrpSpPr/>
        <p:nvPr/>
      </p:nvGrpSpPr>
      <p:grpSpPr>
        <a:xfrm>
          <a:off x="0" y="0"/>
          <a:ext cx="0" cy="0"/>
          <a:chOff x="0" y="0"/>
          <a:chExt cx="0" cy="0"/>
        </a:xfrm>
      </p:grpSpPr>
      <p:sp>
        <p:nvSpPr>
          <p:cNvPr id="479" name="Google Shape;479;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0" name="Google Shape;480;p47"/>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1" name="Google Shape;481;p47"/>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2" name="Google Shape;482;p47"/>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3" name="Google Shape;483;p47"/>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4" name="Google Shape;484;p47"/>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5" name="Google Shape;485;p47"/>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6" name="Google Shape;486;p47"/>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7" name="Google Shape;487;p47"/>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8" name="Google Shape;488;p47"/>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89" name="Google Shape;489;p47"/>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90" name="Google Shape;490;p47"/>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491" name="Google Shape;491;p47"/>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grpSp>
        <p:nvGrpSpPr>
          <p:cNvPr id="492" name="Google Shape;492;p47"/>
          <p:cNvGrpSpPr/>
          <p:nvPr/>
        </p:nvGrpSpPr>
        <p:grpSpPr>
          <a:xfrm>
            <a:off x="-14600" y="936290"/>
            <a:ext cx="9221700" cy="125325"/>
            <a:chOff x="-14600" y="912702"/>
            <a:chExt cx="9221700" cy="167100"/>
          </a:xfrm>
        </p:grpSpPr>
        <p:cxnSp>
          <p:nvCxnSpPr>
            <p:cNvPr id="493" name="Google Shape;493;p47"/>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494" name="Google Shape;494;p47"/>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495" name="Google Shape;495;p47"/>
          <p:cNvGrpSpPr/>
          <p:nvPr/>
        </p:nvGrpSpPr>
        <p:grpSpPr>
          <a:xfrm>
            <a:off x="-14600" y="4605956"/>
            <a:ext cx="9221700" cy="125325"/>
            <a:chOff x="-14600" y="6141275"/>
            <a:chExt cx="9221700" cy="167100"/>
          </a:xfrm>
        </p:grpSpPr>
        <p:cxnSp>
          <p:nvCxnSpPr>
            <p:cNvPr id="496" name="Google Shape;496;p47"/>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497" name="Google Shape;497;p47"/>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
        <p:nvSpPr>
          <p:cNvPr id="498" name="Google Shape;498;p47"/>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ist Items - Same Slide - PILLARS 3">
  <p:cSld name="CAPTION_ONLY_2_3">
    <p:bg>
      <p:bgPr>
        <a:solidFill>
          <a:srgbClr val="FFFFFF"/>
        </a:solidFill>
        <a:effectLst/>
      </p:bgPr>
    </p:bg>
    <p:spTree>
      <p:nvGrpSpPr>
        <p:cNvPr id="1" name="Shape 499"/>
        <p:cNvGrpSpPr/>
        <p:nvPr/>
      </p:nvGrpSpPr>
      <p:grpSpPr>
        <a:xfrm>
          <a:off x="0" y="0"/>
          <a:ext cx="0" cy="0"/>
          <a:chOff x="0" y="0"/>
          <a:chExt cx="0" cy="0"/>
        </a:xfrm>
      </p:grpSpPr>
      <p:sp>
        <p:nvSpPr>
          <p:cNvPr id="500" name="Google Shape;500;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501" name="Google Shape;501;p48"/>
          <p:cNvGrpSpPr/>
          <p:nvPr/>
        </p:nvGrpSpPr>
        <p:grpSpPr>
          <a:xfrm>
            <a:off x="6128800" y="1677492"/>
            <a:ext cx="2596800" cy="3186381"/>
            <a:chOff x="6265963" y="3087650"/>
            <a:chExt cx="2596800" cy="4087200"/>
          </a:xfrm>
        </p:grpSpPr>
        <p:sp>
          <p:nvSpPr>
            <p:cNvPr id="502" name="Google Shape;502;p48"/>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48"/>
            <p:cNvSpPr/>
            <p:nvPr/>
          </p:nvSpPr>
          <p:spPr>
            <a:xfrm>
              <a:off x="6276313" y="308765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4" name="Google Shape;504;p48"/>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505" name="Google Shape;505;p48"/>
          <p:cNvGrpSpPr/>
          <p:nvPr/>
        </p:nvGrpSpPr>
        <p:grpSpPr>
          <a:xfrm>
            <a:off x="3274050" y="1677493"/>
            <a:ext cx="2624100" cy="3186381"/>
            <a:chOff x="3293788" y="2998700"/>
            <a:chExt cx="2624100" cy="4087200"/>
          </a:xfrm>
        </p:grpSpPr>
        <p:sp>
          <p:nvSpPr>
            <p:cNvPr id="506" name="Google Shape;506;p48"/>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48"/>
            <p:cNvSpPr/>
            <p:nvPr/>
          </p:nvSpPr>
          <p:spPr>
            <a:xfrm>
              <a:off x="3304138"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08" name="Google Shape;508;p48"/>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grpSp>
        <p:nvGrpSpPr>
          <p:cNvPr id="509" name="Google Shape;509;p48"/>
          <p:cNvGrpSpPr/>
          <p:nvPr/>
        </p:nvGrpSpPr>
        <p:grpSpPr>
          <a:xfrm>
            <a:off x="418400" y="1677493"/>
            <a:ext cx="2625000" cy="3186381"/>
            <a:chOff x="430813" y="2998700"/>
            <a:chExt cx="2625000" cy="4087200"/>
          </a:xfrm>
        </p:grpSpPr>
        <p:sp>
          <p:nvSpPr>
            <p:cNvPr id="510" name="Google Shape;510;p48"/>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48"/>
            <p:cNvSpPr/>
            <p:nvPr/>
          </p:nvSpPr>
          <p:spPr>
            <a:xfrm>
              <a:off x="441163"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12" name="Google Shape;512;p48"/>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
        <p:nvSpPr>
          <p:cNvPr id="513" name="Google Shape;513;p48"/>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514" name="Google Shape;514;p48"/>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515" name="Google Shape;515;p48"/>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516" name="Google Shape;516;p48"/>
          <p:cNvSpPr txBox="1">
            <a:spLocks noGrp="1"/>
          </p:cNvSpPr>
          <p:nvPr>
            <p:ph type="subTitle" idx="4"/>
          </p:nvPr>
        </p:nvSpPr>
        <p:spPr>
          <a:xfrm>
            <a:off x="5345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517" name="Google Shape;517;p48"/>
          <p:cNvSpPr txBox="1">
            <a:spLocks noGrp="1"/>
          </p:cNvSpPr>
          <p:nvPr>
            <p:ph type="subTitle" idx="5"/>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518" name="Google Shape;518;p48"/>
          <p:cNvSpPr txBox="1">
            <a:spLocks noGrp="1"/>
          </p:cNvSpPr>
          <p:nvPr>
            <p:ph type="subTitle" idx="6"/>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2000">
                <a:solidFill>
                  <a:srgbClr val="000000"/>
                </a:solidFill>
                <a:latin typeface="Arial"/>
                <a:ea typeface="Arial"/>
                <a:cs typeface="Arial"/>
                <a:sym typeface="Arial"/>
              </a:defRPr>
            </a:lvl9pPr>
          </a:lstStyle>
          <a:p>
            <a:endParaRPr/>
          </a:p>
        </p:txBody>
      </p:sp>
      <p:sp>
        <p:nvSpPr>
          <p:cNvPr id="519" name="Google Shape;519;p48"/>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520" name="Google Shape;520;p48"/>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521" name="Google Shape;521;p48"/>
          <p:cNvSpPr txBox="1">
            <a:spLocks noGrp="1"/>
          </p:cNvSpPr>
          <p:nvPr>
            <p:ph type="subTitle" idx="7"/>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 LIGHT ON DARK 3">
  <p:cSld name="BLANK_2_1_1_2_3">
    <p:spTree>
      <p:nvGrpSpPr>
        <p:cNvPr id="1" name="Shape 522"/>
        <p:cNvGrpSpPr/>
        <p:nvPr/>
      </p:nvGrpSpPr>
      <p:grpSpPr>
        <a:xfrm>
          <a:off x="0" y="0"/>
          <a:ext cx="0" cy="0"/>
          <a:chOff x="0" y="0"/>
          <a:chExt cx="0" cy="0"/>
        </a:xfrm>
      </p:grpSpPr>
      <p:sp>
        <p:nvSpPr>
          <p:cNvPr id="523" name="Google Shape;523;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24" name="Google Shape;524;p49"/>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cxnSp>
        <p:nvCxnSpPr>
          <p:cNvPr id="525" name="Google Shape;525;p49"/>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526" name="Google Shape;526;p49"/>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531"/>
        <p:cNvGrpSpPr/>
        <p:nvPr/>
      </p:nvGrpSpPr>
      <p:grpSpPr>
        <a:xfrm>
          <a:off x="0" y="0"/>
          <a:ext cx="0" cy="0"/>
          <a:chOff x="0" y="0"/>
          <a:chExt cx="0" cy="0"/>
        </a:xfrm>
      </p:grpSpPr>
      <p:grpSp>
        <p:nvGrpSpPr>
          <p:cNvPr id="532" name="Google Shape;532;p51"/>
          <p:cNvGrpSpPr/>
          <p:nvPr/>
        </p:nvGrpSpPr>
        <p:grpSpPr>
          <a:xfrm>
            <a:off x="-16442" y="-24695"/>
            <a:ext cx="2016649" cy="5180598"/>
            <a:chOff x="-92652" y="-16478"/>
            <a:chExt cx="2421528" cy="6907464"/>
          </a:xfrm>
        </p:grpSpPr>
        <p:sp>
          <p:nvSpPr>
            <p:cNvPr id="533" name="Google Shape;533;p51" descr="White and blue curved shape containing the GSA logo in the bottom left corner. " title="Cover page design"/>
            <p:cNvSpPr/>
            <p:nvPr/>
          </p:nvSpPr>
          <p:spPr>
            <a:xfrm rot="-5400000">
              <a:off x="-2280159" y="2257390"/>
              <a:ext cx="6874470" cy="2343600"/>
            </a:xfrm>
            <a:prstGeom prst="flowChartDocumen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4" name="Google Shape;534;p51"/>
            <p:cNvSpPr/>
            <p:nvPr/>
          </p:nvSpPr>
          <p:spPr>
            <a:xfrm rot="-5400000">
              <a:off x="-2407281" y="2298151"/>
              <a:ext cx="6907464" cy="2278206"/>
            </a:xfrm>
            <a:prstGeom prst="flowChartDocument">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5" name="Google Shape;535;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6" name="Google Shape;536;p51"/>
          <p:cNvSpPr txBox="1">
            <a:spLocks noGrp="1"/>
          </p:cNvSpPr>
          <p:nvPr>
            <p:ph type="subTitle" idx="1"/>
          </p:nvPr>
        </p:nvSpPr>
        <p:spPr>
          <a:xfrm>
            <a:off x="2756150" y="4532625"/>
            <a:ext cx="5835300" cy="443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1800"/>
              <a:buNone/>
              <a:defRPr sz="190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FFFFFF"/>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FFFFFF"/>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FFFFFF"/>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FFFFFF"/>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FFFFFF"/>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FFFFFF"/>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FFFFFF"/>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FFFFFF"/>
                </a:solidFill>
                <a:latin typeface="Arial"/>
                <a:ea typeface="Arial"/>
                <a:cs typeface="Arial"/>
                <a:sym typeface="Arial"/>
              </a:defRPr>
            </a:lvl9pPr>
          </a:lstStyle>
          <a:p>
            <a:endParaRPr/>
          </a:p>
        </p:txBody>
      </p:sp>
      <p:sp>
        <p:nvSpPr>
          <p:cNvPr id="537" name="Google Shape;537;p51"/>
          <p:cNvSpPr/>
          <p:nvPr/>
        </p:nvSpPr>
        <p:spPr>
          <a:xfrm>
            <a:off x="-20129" y="-53569"/>
            <a:ext cx="9160500" cy="936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51"/>
          <p:cNvSpPr/>
          <p:nvPr/>
        </p:nvSpPr>
        <p:spPr>
          <a:xfrm>
            <a:off x="2827587" y="3092887"/>
            <a:ext cx="5801400" cy="12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9" name="Google Shape;539;p51"/>
          <p:cNvPicPr preferRelativeResize="0"/>
          <p:nvPr/>
        </p:nvPicPr>
        <p:blipFill rotWithShape="1">
          <a:blip r:embed="rId2">
            <a:alphaModFix/>
          </a:blip>
          <a:srcRect/>
          <a:stretch/>
        </p:blipFill>
        <p:spPr>
          <a:xfrm>
            <a:off x="582618" y="172687"/>
            <a:ext cx="587532" cy="530381"/>
          </a:xfrm>
          <a:prstGeom prst="rect">
            <a:avLst/>
          </a:prstGeom>
          <a:noFill/>
          <a:ln>
            <a:noFill/>
          </a:ln>
        </p:spPr>
      </p:pic>
      <p:sp>
        <p:nvSpPr>
          <p:cNvPr id="540" name="Google Shape;540;p51"/>
          <p:cNvSpPr txBox="1"/>
          <p:nvPr/>
        </p:nvSpPr>
        <p:spPr>
          <a:xfrm>
            <a:off x="3541925" y="383551"/>
            <a:ext cx="5283000" cy="393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SzPts val="1200"/>
              <a:buFont typeface="Arial"/>
              <a:buNone/>
            </a:pPr>
            <a:r>
              <a:rPr lang="en" sz="1200" b="1" i="0" u="none" strike="noStrike" cap="none">
                <a:solidFill>
                  <a:srgbClr val="003C71"/>
                </a:solidFill>
                <a:latin typeface="Arial"/>
                <a:ea typeface="Arial"/>
                <a:cs typeface="Arial"/>
                <a:sym typeface="Arial"/>
              </a:rPr>
              <a:t>U.S. General Services Administration</a:t>
            </a:r>
            <a:endParaRPr sz="1200" b="1" i="0" u="none" strike="noStrike" cap="none">
              <a:solidFill>
                <a:srgbClr val="003C71"/>
              </a:solidFill>
              <a:latin typeface="Arial"/>
              <a:ea typeface="Arial"/>
              <a:cs typeface="Arial"/>
              <a:sym typeface="Arial"/>
            </a:endParaRPr>
          </a:p>
        </p:txBody>
      </p:sp>
      <p:sp>
        <p:nvSpPr>
          <p:cNvPr id="541" name="Google Shape;541;p51"/>
          <p:cNvSpPr txBox="1">
            <a:spLocks noGrp="1"/>
          </p:cNvSpPr>
          <p:nvPr>
            <p:ph type="title"/>
          </p:nvPr>
        </p:nvSpPr>
        <p:spPr>
          <a:xfrm>
            <a:off x="2756151" y="1418225"/>
            <a:ext cx="5835300" cy="11709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2800">
                <a:solidFill>
                  <a:srgbClr val="0FAFFF"/>
                </a:solidFill>
                <a:latin typeface="Arial"/>
                <a:ea typeface="Arial"/>
                <a:cs typeface="Arial"/>
                <a:sym typeface="Arial"/>
              </a:defRPr>
            </a:lvl1pPr>
            <a:lvl2pPr lvl="1" algn="l" rtl="0">
              <a:lnSpc>
                <a:spcPct val="100000"/>
              </a:lnSpc>
              <a:spcBef>
                <a:spcPts val="0"/>
              </a:spcBef>
              <a:spcAft>
                <a:spcPts val="0"/>
              </a:spcAft>
              <a:buSzPts val="3200"/>
              <a:buNone/>
              <a:defRPr sz="2800">
                <a:solidFill>
                  <a:srgbClr val="0FAFFF"/>
                </a:solidFill>
                <a:latin typeface="Arial"/>
                <a:ea typeface="Arial"/>
                <a:cs typeface="Arial"/>
                <a:sym typeface="Arial"/>
              </a:defRPr>
            </a:lvl2pPr>
            <a:lvl3pPr lvl="2" algn="l" rtl="0">
              <a:lnSpc>
                <a:spcPct val="100000"/>
              </a:lnSpc>
              <a:spcBef>
                <a:spcPts val="0"/>
              </a:spcBef>
              <a:spcAft>
                <a:spcPts val="0"/>
              </a:spcAft>
              <a:buSzPts val="3200"/>
              <a:buNone/>
              <a:defRPr sz="2800">
                <a:solidFill>
                  <a:srgbClr val="0FAFFF"/>
                </a:solidFill>
                <a:latin typeface="Arial"/>
                <a:ea typeface="Arial"/>
                <a:cs typeface="Arial"/>
                <a:sym typeface="Arial"/>
              </a:defRPr>
            </a:lvl3pPr>
            <a:lvl4pPr lvl="3" algn="l" rtl="0">
              <a:lnSpc>
                <a:spcPct val="100000"/>
              </a:lnSpc>
              <a:spcBef>
                <a:spcPts val="0"/>
              </a:spcBef>
              <a:spcAft>
                <a:spcPts val="0"/>
              </a:spcAft>
              <a:buSzPts val="3200"/>
              <a:buNone/>
              <a:defRPr sz="2800">
                <a:solidFill>
                  <a:srgbClr val="0FAFFF"/>
                </a:solidFill>
                <a:latin typeface="Arial"/>
                <a:ea typeface="Arial"/>
                <a:cs typeface="Arial"/>
                <a:sym typeface="Arial"/>
              </a:defRPr>
            </a:lvl4pPr>
            <a:lvl5pPr lvl="4" algn="l" rtl="0">
              <a:lnSpc>
                <a:spcPct val="100000"/>
              </a:lnSpc>
              <a:spcBef>
                <a:spcPts val="0"/>
              </a:spcBef>
              <a:spcAft>
                <a:spcPts val="0"/>
              </a:spcAft>
              <a:buSzPts val="3200"/>
              <a:buNone/>
              <a:defRPr sz="2800">
                <a:solidFill>
                  <a:srgbClr val="0FAFFF"/>
                </a:solidFill>
                <a:latin typeface="Arial"/>
                <a:ea typeface="Arial"/>
                <a:cs typeface="Arial"/>
                <a:sym typeface="Arial"/>
              </a:defRPr>
            </a:lvl5pPr>
            <a:lvl6pPr lvl="5" algn="l" rtl="0">
              <a:lnSpc>
                <a:spcPct val="100000"/>
              </a:lnSpc>
              <a:spcBef>
                <a:spcPts val="0"/>
              </a:spcBef>
              <a:spcAft>
                <a:spcPts val="0"/>
              </a:spcAft>
              <a:buSzPts val="3200"/>
              <a:buNone/>
              <a:defRPr sz="2800">
                <a:solidFill>
                  <a:srgbClr val="0FAFFF"/>
                </a:solidFill>
                <a:latin typeface="Arial"/>
                <a:ea typeface="Arial"/>
                <a:cs typeface="Arial"/>
                <a:sym typeface="Arial"/>
              </a:defRPr>
            </a:lvl6pPr>
            <a:lvl7pPr lvl="6" algn="l" rtl="0">
              <a:lnSpc>
                <a:spcPct val="100000"/>
              </a:lnSpc>
              <a:spcBef>
                <a:spcPts val="0"/>
              </a:spcBef>
              <a:spcAft>
                <a:spcPts val="0"/>
              </a:spcAft>
              <a:buSzPts val="3200"/>
              <a:buNone/>
              <a:defRPr sz="2800">
                <a:solidFill>
                  <a:srgbClr val="0FAFFF"/>
                </a:solidFill>
                <a:latin typeface="Arial"/>
                <a:ea typeface="Arial"/>
                <a:cs typeface="Arial"/>
                <a:sym typeface="Arial"/>
              </a:defRPr>
            </a:lvl7pPr>
            <a:lvl8pPr lvl="7" algn="l" rtl="0">
              <a:lnSpc>
                <a:spcPct val="100000"/>
              </a:lnSpc>
              <a:spcBef>
                <a:spcPts val="0"/>
              </a:spcBef>
              <a:spcAft>
                <a:spcPts val="0"/>
              </a:spcAft>
              <a:buSzPts val="3200"/>
              <a:buNone/>
              <a:defRPr sz="2800">
                <a:solidFill>
                  <a:srgbClr val="0FAFFF"/>
                </a:solidFill>
                <a:latin typeface="Arial"/>
                <a:ea typeface="Arial"/>
                <a:cs typeface="Arial"/>
                <a:sym typeface="Arial"/>
              </a:defRPr>
            </a:lvl8pPr>
            <a:lvl9pPr lvl="8" algn="l" rtl="0">
              <a:lnSpc>
                <a:spcPct val="100000"/>
              </a:lnSpc>
              <a:spcBef>
                <a:spcPts val="0"/>
              </a:spcBef>
              <a:spcAft>
                <a:spcPts val="0"/>
              </a:spcAft>
              <a:buSzPts val="3200"/>
              <a:buNone/>
              <a:defRPr sz="2800">
                <a:solidFill>
                  <a:srgbClr val="0FAFFF"/>
                </a:solidFill>
                <a:latin typeface="Arial"/>
                <a:ea typeface="Arial"/>
                <a:cs typeface="Arial"/>
                <a:sym typeface="Arial"/>
              </a:defRPr>
            </a:lvl9pPr>
          </a:lstStyle>
          <a:p>
            <a:endParaRPr/>
          </a:p>
        </p:txBody>
      </p:sp>
      <p:sp>
        <p:nvSpPr>
          <p:cNvPr id="542" name="Google Shape;542;p51"/>
          <p:cNvSpPr txBox="1">
            <a:spLocks noGrp="1"/>
          </p:cNvSpPr>
          <p:nvPr>
            <p:ph type="title" idx="2"/>
          </p:nvPr>
        </p:nvSpPr>
        <p:spPr>
          <a:xfrm>
            <a:off x="2756151" y="2427858"/>
            <a:ext cx="58353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200"/>
              <a:buNone/>
              <a:defRPr b="1">
                <a:latin typeface="Arial"/>
                <a:ea typeface="Arial"/>
                <a:cs typeface="Arial"/>
                <a:sym typeface="Arial"/>
              </a:defRPr>
            </a:lvl1pPr>
            <a:lvl2pPr lvl="1" algn="l" rtl="0">
              <a:lnSpc>
                <a:spcPct val="100000"/>
              </a:lnSpc>
              <a:spcBef>
                <a:spcPts val="0"/>
              </a:spcBef>
              <a:spcAft>
                <a:spcPts val="0"/>
              </a:spcAft>
              <a:buSzPts val="3200"/>
              <a:buNone/>
              <a:defRPr b="1">
                <a:latin typeface="Arial"/>
                <a:ea typeface="Arial"/>
                <a:cs typeface="Arial"/>
                <a:sym typeface="Arial"/>
              </a:defRPr>
            </a:lvl2pPr>
            <a:lvl3pPr lvl="2" algn="l" rtl="0">
              <a:lnSpc>
                <a:spcPct val="100000"/>
              </a:lnSpc>
              <a:spcBef>
                <a:spcPts val="0"/>
              </a:spcBef>
              <a:spcAft>
                <a:spcPts val="0"/>
              </a:spcAft>
              <a:buSzPts val="3200"/>
              <a:buNone/>
              <a:defRPr b="1">
                <a:latin typeface="Arial"/>
                <a:ea typeface="Arial"/>
                <a:cs typeface="Arial"/>
                <a:sym typeface="Arial"/>
              </a:defRPr>
            </a:lvl3pPr>
            <a:lvl4pPr lvl="3" algn="l" rtl="0">
              <a:lnSpc>
                <a:spcPct val="100000"/>
              </a:lnSpc>
              <a:spcBef>
                <a:spcPts val="0"/>
              </a:spcBef>
              <a:spcAft>
                <a:spcPts val="0"/>
              </a:spcAft>
              <a:buSzPts val="3200"/>
              <a:buNone/>
              <a:defRPr b="1">
                <a:latin typeface="Arial"/>
                <a:ea typeface="Arial"/>
                <a:cs typeface="Arial"/>
                <a:sym typeface="Arial"/>
              </a:defRPr>
            </a:lvl4pPr>
            <a:lvl5pPr lvl="4" algn="l" rtl="0">
              <a:lnSpc>
                <a:spcPct val="100000"/>
              </a:lnSpc>
              <a:spcBef>
                <a:spcPts val="0"/>
              </a:spcBef>
              <a:spcAft>
                <a:spcPts val="0"/>
              </a:spcAft>
              <a:buSzPts val="3200"/>
              <a:buNone/>
              <a:defRPr b="1">
                <a:latin typeface="Arial"/>
                <a:ea typeface="Arial"/>
                <a:cs typeface="Arial"/>
                <a:sym typeface="Arial"/>
              </a:defRPr>
            </a:lvl5pPr>
            <a:lvl6pPr lvl="5" algn="l" rtl="0">
              <a:lnSpc>
                <a:spcPct val="100000"/>
              </a:lnSpc>
              <a:spcBef>
                <a:spcPts val="0"/>
              </a:spcBef>
              <a:spcAft>
                <a:spcPts val="0"/>
              </a:spcAft>
              <a:buSzPts val="3200"/>
              <a:buNone/>
              <a:defRPr b="1">
                <a:latin typeface="Arial"/>
                <a:ea typeface="Arial"/>
                <a:cs typeface="Arial"/>
                <a:sym typeface="Arial"/>
              </a:defRPr>
            </a:lvl6pPr>
            <a:lvl7pPr lvl="6" algn="l" rtl="0">
              <a:lnSpc>
                <a:spcPct val="100000"/>
              </a:lnSpc>
              <a:spcBef>
                <a:spcPts val="0"/>
              </a:spcBef>
              <a:spcAft>
                <a:spcPts val="0"/>
              </a:spcAft>
              <a:buSzPts val="3200"/>
              <a:buNone/>
              <a:defRPr b="1">
                <a:latin typeface="Arial"/>
                <a:ea typeface="Arial"/>
                <a:cs typeface="Arial"/>
                <a:sym typeface="Arial"/>
              </a:defRPr>
            </a:lvl7pPr>
            <a:lvl8pPr lvl="7" algn="l" rtl="0">
              <a:lnSpc>
                <a:spcPct val="100000"/>
              </a:lnSpc>
              <a:spcBef>
                <a:spcPts val="0"/>
              </a:spcBef>
              <a:spcAft>
                <a:spcPts val="0"/>
              </a:spcAft>
              <a:buSzPts val="3200"/>
              <a:buNone/>
              <a:defRPr b="1">
                <a:latin typeface="Arial"/>
                <a:ea typeface="Arial"/>
                <a:cs typeface="Arial"/>
                <a:sym typeface="Arial"/>
              </a:defRPr>
            </a:lvl8pPr>
            <a:lvl9pPr lvl="8" algn="l" rtl="0">
              <a:lnSpc>
                <a:spcPct val="100000"/>
              </a:lnSpc>
              <a:spcBef>
                <a:spcPts val="0"/>
              </a:spcBef>
              <a:spcAft>
                <a:spcPts val="0"/>
              </a:spcAft>
              <a:buSzPts val="3200"/>
              <a:buNone/>
              <a:defRPr b="1">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s - DARK ON LIGHT">
  <p:cSld name="TITLE_AND_BODY_1">
    <p:bg>
      <p:bgPr>
        <a:solidFill>
          <a:srgbClr val="FFFFFF"/>
        </a:solidFill>
        <a:effectLst/>
      </p:bgPr>
    </p:bg>
    <p:spTree>
      <p:nvGrpSpPr>
        <p:cNvPr id="1" name="Shape 47"/>
        <p:cNvGrpSpPr/>
        <p:nvPr/>
      </p:nvGrpSpPr>
      <p:grpSpPr>
        <a:xfrm>
          <a:off x="0" y="0"/>
          <a:ext cx="0" cy="0"/>
          <a:chOff x="0" y="0"/>
          <a:chExt cx="0" cy="0"/>
        </a:xfrm>
      </p:grpSpPr>
      <p:sp>
        <p:nvSpPr>
          <p:cNvPr id="48" name="Google Shape;48;p6"/>
          <p:cNvSpPr/>
          <p:nvPr/>
        </p:nvSpPr>
        <p:spPr>
          <a:xfrm>
            <a:off x="8855775" y="-11175"/>
            <a:ext cx="310500" cy="51690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49" name="Google Shape;49;p6"/>
          <p:cNvSpPr txBox="1">
            <a:spLocks noGrp="1"/>
          </p:cNvSpPr>
          <p:nvPr>
            <p:ph type="sldNum" idx="12"/>
          </p:nvPr>
        </p:nvSpPr>
        <p:spPr>
          <a:xfrm>
            <a:off x="8091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0" name="Google Shape;50;p6"/>
          <p:cNvSpPr txBox="1">
            <a:spLocks noGrp="1"/>
          </p:cNvSpPr>
          <p:nvPr>
            <p:ph type="body" idx="1"/>
          </p:nvPr>
        </p:nvSpPr>
        <p:spPr>
          <a:xfrm>
            <a:off x="357800" y="1604050"/>
            <a:ext cx="7652100" cy="1707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Clr>
                <a:srgbClr val="0579BD"/>
              </a:buClr>
              <a:buSzPts val="2200"/>
              <a:buFont typeface="Arial"/>
              <a:buChar char="●"/>
              <a:defRPr sz="2200" b="1">
                <a:solidFill>
                  <a:srgbClr val="003C71"/>
                </a:solidFill>
                <a:latin typeface="Arial"/>
                <a:ea typeface="Arial"/>
                <a:cs typeface="Arial"/>
                <a:sym typeface="Arial"/>
              </a:defRPr>
            </a:lvl1pPr>
            <a:lvl2pPr marL="914400" lvl="1"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2pPr>
            <a:lvl3pPr marL="1371600" lvl="2"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3pPr>
            <a:lvl4pPr marL="1828800" lvl="3"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4pPr>
            <a:lvl5pPr marL="2286000" lvl="4"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5pPr>
            <a:lvl6pPr marL="2743200" lvl="5"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6pPr>
            <a:lvl7pPr marL="3200400" lvl="6"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7pPr>
            <a:lvl8pPr marL="3657600" lvl="7"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8pPr>
            <a:lvl9pPr marL="4114800" lvl="8" indent="-368300" rtl="0">
              <a:lnSpc>
                <a:spcPct val="100000"/>
              </a:lnSpc>
              <a:spcBef>
                <a:spcPts val="800"/>
              </a:spcBef>
              <a:spcAft>
                <a:spcPts val="800"/>
              </a:spcAft>
              <a:buClr>
                <a:srgbClr val="0579BD"/>
              </a:buClr>
              <a:buSzPts val="2200"/>
              <a:buFont typeface="Arial"/>
              <a:buChar char="■"/>
              <a:defRPr sz="2200" b="1">
                <a:solidFill>
                  <a:srgbClr val="003C71"/>
                </a:solidFill>
                <a:latin typeface="Arial"/>
                <a:ea typeface="Arial"/>
                <a:cs typeface="Arial"/>
                <a:sym typeface="Arial"/>
              </a:defRPr>
            </a:lvl9pPr>
          </a:lstStyle>
          <a:p>
            <a:endParaRPr/>
          </a:p>
        </p:txBody>
      </p:sp>
      <p:cxnSp>
        <p:nvCxnSpPr>
          <p:cNvPr id="51" name="Google Shape;51;p6"/>
          <p:cNvCxnSpPr/>
          <p:nvPr/>
        </p:nvCxnSpPr>
        <p:spPr>
          <a:xfrm>
            <a:off x="8780225" y="0"/>
            <a:ext cx="0" cy="5148000"/>
          </a:xfrm>
          <a:prstGeom prst="straightConnector1">
            <a:avLst/>
          </a:prstGeom>
          <a:noFill/>
          <a:ln w="76200" cap="flat" cmpd="sng">
            <a:solidFill>
              <a:srgbClr val="0579BD"/>
            </a:solidFill>
            <a:prstDash val="solid"/>
            <a:round/>
            <a:headEnd type="none" w="med" len="med"/>
            <a:tailEnd type="none" w="med" len="med"/>
          </a:ln>
        </p:spPr>
      </p:cxnSp>
      <p:cxnSp>
        <p:nvCxnSpPr>
          <p:cNvPr id="52" name="Google Shape;52;p6"/>
          <p:cNvCxnSpPr/>
          <p:nvPr/>
        </p:nvCxnSpPr>
        <p:spPr>
          <a:xfrm>
            <a:off x="8698721" y="0"/>
            <a:ext cx="0" cy="5148000"/>
          </a:xfrm>
          <a:prstGeom prst="straightConnector1">
            <a:avLst/>
          </a:prstGeom>
          <a:noFill/>
          <a:ln w="28575" cap="flat" cmpd="sng">
            <a:solidFill>
              <a:srgbClr val="0579BD"/>
            </a:solidFill>
            <a:prstDash val="solid"/>
            <a:round/>
            <a:headEnd type="none" w="med" len="med"/>
            <a:tailEnd type="none" w="med" len="med"/>
          </a:ln>
        </p:spPr>
      </p:cxnSp>
      <p:sp>
        <p:nvSpPr>
          <p:cNvPr id="53" name="Google Shape;53;p6"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rPr>
              <a:t>G S A     O F F I C E    O F    G O V E R N M E N T - W I D E     P O L I C Y </a:t>
            </a:r>
            <a:endParaRPr sz="1100" b="1">
              <a:solidFill>
                <a:srgbClr val="FFFFFF"/>
              </a:solidFill>
            </a:endParaRPr>
          </a:p>
        </p:txBody>
      </p:sp>
      <p:sp>
        <p:nvSpPr>
          <p:cNvPr id="54" name="Google Shape;54;p6"/>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55" name="Google Shape;55;p6"/>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56" name="Google Shape;56;p6"/>
          <p:cNvSpPr txBox="1">
            <a:spLocks noGrp="1"/>
          </p:cNvSpPr>
          <p:nvPr>
            <p:ph type="subTitle" idx="2"/>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PTION 1 1">
  <p:cSld name="BIG_NUMBER_1">
    <p:spTree>
      <p:nvGrpSpPr>
        <p:cNvPr id="1" name="Shape 543"/>
        <p:cNvGrpSpPr/>
        <p:nvPr/>
      </p:nvGrpSpPr>
      <p:grpSpPr>
        <a:xfrm>
          <a:off x="0" y="0"/>
          <a:ext cx="0" cy="0"/>
          <a:chOff x="0" y="0"/>
          <a:chExt cx="0" cy="0"/>
        </a:xfrm>
      </p:grpSpPr>
      <p:sp>
        <p:nvSpPr>
          <p:cNvPr id="544" name="Google Shape;544;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545" name="Google Shape;545;p52"/>
          <p:cNvGrpSpPr/>
          <p:nvPr/>
        </p:nvGrpSpPr>
        <p:grpSpPr>
          <a:xfrm>
            <a:off x="0" y="1751569"/>
            <a:ext cx="7893803" cy="1379641"/>
            <a:chOff x="0" y="2348379"/>
            <a:chExt cx="6961639" cy="1839521"/>
          </a:xfrm>
        </p:grpSpPr>
        <p:sp>
          <p:nvSpPr>
            <p:cNvPr id="546" name="Google Shape;546;p52"/>
            <p:cNvSpPr txBox="1"/>
            <p:nvPr/>
          </p:nvSpPr>
          <p:spPr>
            <a:xfrm>
              <a:off x="0" y="2466800"/>
              <a:ext cx="6948600" cy="17211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52"/>
            <p:cNvSpPr/>
            <p:nvPr/>
          </p:nvSpPr>
          <p:spPr>
            <a:xfrm>
              <a:off x="6353490" y="2466796"/>
              <a:ext cx="608100" cy="6210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52"/>
            <p:cNvSpPr/>
            <p:nvPr/>
          </p:nvSpPr>
          <p:spPr>
            <a:xfrm rot="10800000">
              <a:off x="6262639" y="2348379"/>
              <a:ext cx="699000" cy="7245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49" name="Google Shape;549;p52"/>
          <p:cNvSpPr txBox="1">
            <a:spLocks noGrp="1"/>
          </p:cNvSpPr>
          <p:nvPr>
            <p:ph type="title"/>
          </p:nvPr>
        </p:nvSpPr>
        <p:spPr>
          <a:xfrm>
            <a:off x="228600" y="2017025"/>
            <a:ext cx="6018900" cy="959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200"/>
              <a:buNone/>
              <a:defRPr sz="3600" b="1">
                <a:latin typeface="Arial"/>
                <a:ea typeface="Arial"/>
                <a:cs typeface="Arial"/>
                <a:sym typeface="Arial"/>
              </a:defRPr>
            </a:lvl1pPr>
            <a:lvl2pPr lvl="1" algn="l" rtl="0">
              <a:lnSpc>
                <a:spcPct val="100000"/>
              </a:lnSpc>
              <a:spcBef>
                <a:spcPts val="0"/>
              </a:spcBef>
              <a:spcAft>
                <a:spcPts val="0"/>
              </a:spcAft>
              <a:buSzPts val="3200"/>
              <a:buNone/>
              <a:defRPr sz="3600" b="1">
                <a:latin typeface="Arial"/>
                <a:ea typeface="Arial"/>
                <a:cs typeface="Arial"/>
                <a:sym typeface="Arial"/>
              </a:defRPr>
            </a:lvl2pPr>
            <a:lvl3pPr lvl="2" algn="l" rtl="0">
              <a:lnSpc>
                <a:spcPct val="100000"/>
              </a:lnSpc>
              <a:spcBef>
                <a:spcPts val="0"/>
              </a:spcBef>
              <a:spcAft>
                <a:spcPts val="0"/>
              </a:spcAft>
              <a:buSzPts val="3200"/>
              <a:buNone/>
              <a:defRPr sz="3600" b="1">
                <a:latin typeface="Arial"/>
                <a:ea typeface="Arial"/>
                <a:cs typeface="Arial"/>
                <a:sym typeface="Arial"/>
              </a:defRPr>
            </a:lvl3pPr>
            <a:lvl4pPr lvl="3" algn="l" rtl="0">
              <a:lnSpc>
                <a:spcPct val="100000"/>
              </a:lnSpc>
              <a:spcBef>
                <a:spcPts val="0"/>
              </a:spcBef>
              <a:spcAft>
                <a:spcPts val="0"/>
              </a:spcAft>
              <a:buSzPts val="3200"/>
              <a:buNone/>
              <a:defRPr sz="3600" b="1">
                <a:latin typeface="Arial"/>
                <a:ea typeface="Arial"/>
                <a:cs typeface="Arial"/>
                <a:sym typeface="Arial"/>
              </a:defRPr>
            </a:lvl4pPr>
            <a:lvl5pPr lvl="4" algn="l" rtl="0">
              <a:lnSpc>
                <a:spcPct val="100000"/>
              </a:lnSpc>
              <a:spcBef>
                <a:spcPts val="0"/>
              </a:spcBef>
              <a:spcAft>
                <a:spcPts val="0"/>
              </a:spcAft>
              <a:buSzPts val="3200"/>
              <a:buNone/>
              <a:defRPr sz="3600" b="1">
                <a:latin typeface="Arial"/>
                <a:ea typeface="Arial"/>
                <a:cs typeface="Arial"/>
                <a:sym typeface="Arial"/>
              </a:defRPr>
            </a:lvl5pPr>
            <a:lvl6pPr lvl="5" algn="l" rtl="0">
              <a:lnSpc>
                <a:spcPct val="100000"/>
              </a:lnSpc>
              <a:spcBef>
                <a:spcPts val="0"/>
              </a:spcBef>
              <a:spcAft>
                <a:spcPts val="0"/>
              </a:spcAft>
              <a:buSzPts val="3200"/>
              <a:buNone/>
              <a:defRPr sz="3600" b="1">
                <a:latin typeface="Arial"/>
                <a:ea typeface="Arial"/>
                <a:cs typeface="Arial"/>
                <a:sym typeface="Arial"/>
              </a:defRPr>
            </a:lvl6pPr>
            <a:lvl7pPr lvl="6" algn="l" rtl="0">
              <a:lnSpc>
                <a:spcPct val="100000"/>
              </a:lnSpc>
              <a:spcBef>
                <a:spcPts val="0"/>
              </a:spcBef>
              <a:spcAft>
                <a:spcPts val="0"/>
              </a:spcAft>
              <a:buSzPts val="3200"/>
              <a:buNone/>
              <a:defRPr sz="3600" b="1">
                <a:latin typeface="Arial"/>
                <a:ea typeface="Arial"/>
                <a:cs typeface="Arial"/>
                <a:sym typeface="Arial"/>
              </a:defRPr>
            </a:lvl7pPr>
            <a:lvl8pPr lvl="7" algn="l" rtl="0">
              <a:lnSpc>
                <a:spcPct val="100000"/>
              </a:lnSpc>
              <a:spcBef>
                <a:spcPts val="0"/>
              </a:spcBef>
              <a:spcAft>
                <a:spcPts val="0"/>
              </a:spcAft>
              <a:buSzPts val="3200"/>
              <a:buNone/>
              <a:defRPr sz="3600" b="1">
                <a:latin typeface="Arial"/>
                <a:ea typeface="Arial"/>
                <a:cs typeface="Arial"/>
                <a:sym typeface="Arial"/>
              </a:defRPr>
            </a:lvl8pPr>
            <a:lvl9pPr lvl="8" algn="l" rtl="0">
              <a:lnSpc>
                <a:spcPct val="100000"/>
              </a:lnSpc>
              <a:spcBef>
                <a:spcPts val="0"/>
              </a:spcBef>
              <a:spcAft>
                <a:spcPts val="0"/>
              </a:spcAft>
              <a:buSzPts val="3200"/>
              <a:buNone/>
              <a:defRPr sz="3600" b="1">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 Dark" type="blank">
  <p:cSld name="BLANK">
    <p:spTree>
      <p:nvGrpSpPr>
        <p:cNvPr id="1" name="Shape 550"/>
        <p:cNvGrpSpPr/>
        <p:nvPr/>
      </p:nvGrpSpPr>
      <p:grpSpPr>
        <a:xfrm>
          <a:off x="0" y="0"/>
          <a:ext cx="0" cy="0"/>
          <a:chOff x="0" y="0"/>
          <a:chExt cx="0" cy="0"/>
        </a:xfrm>
      </p:grpSpPr>
      <p:sp>
        <p:nvSpPr>
          <p:cNvPr id="551" name="Google Shape;551;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Agenda 2 - Four Slots">
  <p:cSld name="BLANK_2_1_2_1">
    <p:spTree>
      <p:nvGrpSpPr>
        <p:cNvPr id="1" name="Shape 552"/>
        <p:cNvGrpSpPr/>
        <p:nvPr/>
      </p:nvGrpSpPr>
      <p:grpSpPr>
        <a:xfrm>
          <a:off x="0" y="0"/>
          <a:ext cx="0" cy="0"/>
          <a:chOff x="0" y="0"/>
          <a:chExt cx="0" cy="0"/>
        </a:xfrm>
      </p:grpSpPr>
      <p:sp>
        <p:nvSpPr>
          <p:cNvPr id="553" name="Google Shape;553;p54"/>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grpSp>
        <p:nvGrpSpPr>
          <p:cNvPr id="554" name="Google Shape;554;p54"/>
          <p:cNvGrpSpPr/>
          <p:nvPr/>
        </p:nvGrpSpPr>
        <p:grpSpPr>
          <a:xfrm>
            <a:off x="-14599" y="1287501"/>
            <a:ext cx="8338228" cy="863659"/>
            <a:chOff x="-14600" y="1630542"/>
            <a:chExt cx="8032975" cy="991800"/>
          </a:xfrm>
        </p:grpSpPr>
        <p:sp>
          <p:nvSpPr>
            <p:cNvPr id="555" name="Google Shape;555;p5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5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57" name="Google Shape;557;p54"/>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grpSp>
        <p:nvGrpSpPr>
          <p:cNvPr id="558" name="Google Shape;558;p54"/>
          <p:cNvGrpSpPr/>
          <p:nvPr/>
        </p:nvGrpSpPr>
        <p:grpSpPr>
          <a:xfrm>
            <a:off x="5032" y="2172514"/>
            <a:ext cx="8338228" cy="863659"/>
            <a:chOff x="-14600" y="1630542"/>
            <a:chExt cx="8032975" cy="991800"/>
          </a:xfrm>
        </p:grpSpPr>
        <p:sp>
          <p:nvSpPr>
            <p:cNvPr id="559" name="Google Shape;559;p5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5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1" name="Google Shape;561;p54"/>
          <p:cNvSpPr txBox="1">
            <a:spLocks noGrp="1"/>
          </p:cNvSpPr>
          <p:nvPr>
            <p:ph type="subTitle" idx="2"/>
          </p:nvPr>
        </p:nvSpPr>
        <p:spPr>
          <a:xfrm>
            <a:off x="626879" y="2433445"/>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grpSp>
        <p:nvGrpSpPr>
          <p:cNvPr id="562" name="Google Shape;562;p54"/>
          <p:cNvGrpSpPr/>
          <p:nvPr/>
        </p:nvGrpSpPr>
        <p:grpSpPr>
          <a:xfrm>
            <a:off x="5032" y="3057528"/>
            <a:ext cx="8338228" cy="863659"/>
            <a:chOff x="-14600" y="1630542"/>
            <a:chExt cx="8032975" cy="991800"/>
          </a:xfrm>
        </p:grpSpPr>
        <p:sp>
          <p:nvSpPr>
            <p:cNvPr id="563" name="Google Shape;563;p5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5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5" name="Google Shape;565;p54"/>
          <p:cNvSpPr txBox="1">
            <a:spLocks noGrp="1"/>
          </p:cNvSpPr>
          <p:nvPr>
            <p:ph type="subTitle" idx="3"/>
          </p:nvPr>
        </p:nvSpPr>
        <p:spPr>
          <a:xfrm>
            <a:off x="626879" y="3313151"/>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grpSp>
        <p:nvGrpSpPr>
          <p:cNvPr id="566" name="Google Shape;566;p54"/>
          <p:cNvGrpSpPr/>
          <p:nvPr/>
        </p:nvGrpSpPr>
        <p:grpSpPr>
          <a:xfrm>
            <a:off x="5032" y="3942541"/>
            <a:ext cx="8338228" cy="863659"/>
            <a:chOff x="-14600" y="1630542"/>
            <a:chExt cx="8032975" cy="991800"/>
          </a:xfrm>
        </p:grpSpPr>
        <p:sp>
          <p:nvSpPr>
            <p:cNvPr id="567" name="Google Shape;567;p54"/>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54"/>
            <p:cNvSpPr/>
            <p:nvPr/>
          </p:nvSpPr>
          <p:spPr>
            <a:xfrm>
              <a:off x="7190375" y="1630542"/>
              <a:ext cx="8280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9" name="Google Shape;569;p54"/>
          <p:cNvSpPr txBox="1">
            <a:spLocks noGrp="1"/>
          </p:cNvSpPr>
          <p:nvPr>
            <p:ph type="subTitle" idx="4"/>
          </p:nvPr>
        </p:nvSpPr>
        <p:spPr>
          <a:xfrm>
            <a:off x="626879" y="4194439"/>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sp>
        <p:nvSpPr>
          <p:cNvPr id="570" name="Google Shape;570;p54"/>
          <p:cNvSpPr txBox="1">
            <a:spLocks noGrp="1"/>
          </p:cNvSpPr>
          <p:nvPr>
            <p:ph type="subTitle" idx="5"/>
          </p:nvPr>
        </p:nvSpPr>
        <p:spPr>
          <a:xfrm>
            <a:off x="7650886" y="1428355"/>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571" name="Google Shape;571;p54"/>
          <p:cNvSpPr txBox="1">
            <a:spLocks noGrp="1"/>
          </p:cNvSpPr>
          <p:nvPr>
            <p:ph type="subTitle" idx="6"/>
          </p:nvPr>
        </p:nvSpPr>
        <p:spPr>
          <a:xfrm>
            <a:off x="7669799" y="2311361"/>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572" name="Google Shape;572;p54"/>
          <p:cNvSpPr txBox="1">
            <a:spLocks noGrp="1"/>
          </p:cNvSpPr>
          <p:nvPr>
            <p:ph type="subTitle" idx="7"/>
          </p:nvPr>
        </p:nvSpPr>
        <p:spPr>
          <a:xfrm>
            <a:off x="7669799" y="3202105"/>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573" name="Google Shape;573;p54"/>
          <p:cNvSpPr txBox="1">
            <a:spLocks noGrp="1"/>
          </p:cNvSpPr>
          <p:nvPr>
            <p:ph type="subTitle" idx="8"/>
          </p:nvPr>
        </p:nvSpPr>
        <p:spPr>
          <a:xfrm>
            <a:off x="7669799" y="4083393"/>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Agenda 2 - Three Slots">
  <p:cSld name="BLANK_2_1_2">
    <p:spTree>
      <p:nvGrpSpPr>
        <p:cNvPr id="1" name="Shape 574"/>
        <p:cNvGrpSpPr/>
        <p:nvPr/>
      </p:nvGrpSpPr>
      <p:grpSpPr>
        <a:xfrm>
          <a:off x="0" y="0"/>
          <a:ext cx="0" cy="0"/>
          <a:chOff x="0" y="0"/>
          <a:chExt cx="0" cy="0"/>
        </a:xfrm>
      </p:grpSpPr>
      <p:sp>
        <p:nvSpPr>
          <p:cNvPr id="575" name="Google Shape;575;p55"/>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576" name="Google Shape;576;p55"/>
          <p:cNvGrpSpPr/>
          <p:nvPr/>
        </p:nvGrpSpPr>
        <p:grpSpPr>
          <a:xfrm>
            <a:off x="-14601" y="1287575"/>
            <a:ext cx="8443944" cy="895298"/>
            <a:chOff x="-14600" y="1630542"/>
            <a:chExt cx="8060275" cy="991800"/>
          </a:xfrm>
        </p:grpSpPr>
        <p:sp>
          <p:nvSpPr>
            <p:cNvPr id="577" name="Google Shape;577;p55"/>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55"/>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9" name="Google Shape;579;p55"/>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grpSp>
        <p:nvGrpSpPr>
          <p:cNvPr id="580" name="Google Shape;580;p55"/>
          <p:cNvGrpSpPr/>
          <p:nvPr/>
        </p:nvGrpSpPr>
        <p:grpSpPr>
          <a:xfrm>
            <a:off x="-14601" y="2373426"/>
            <a:ext cx="8443944" cy="895298"/>
            <a:chOff x="-14600" y="1630542"/>
            <a:chExt cx="8060275" cy="991800"/>
          </a:xfrm>
        </p:grpSpPr>
        <p:sp>
          <p:nvSpPr>
            <p:cNvPr id="581" name="Google Shape;581;p55"/>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55"/>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3" name="Google Shape;583;p55"/>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grpSp>
        <p:nvGrpSpPr>
          <p:cNvPr id="584" name="Google Shape;584;p55"/>
          <p:cNvGrpSpPr/>
          <p:nvPr/>
        </p:nvGrpSpPr>
        <p:grpSpPr>
          <a:xfrm>
            <a:off x="-14601" y="3459277"/>
            <a:ext cx="8443944" cy="895298"/>
            <a:chOff x="-14600" y="1630542"/>
            <a:chExt cx="8060275" cy="991800"/>
          </a:xfrm>
        </p:grpSpPr>
        <p:sp>
          <p:nvSpPr>
            <p:cNvPr id="585" name="Google Shape;585;p55"/>
            <p:cNvSpPr/>
            <p:nvPr/>
          </p:nvSpPr>
          <p:spPr>
            <a:xfrm>
              <a:off x="-14600" y="1710438"/>
              <a:ext cx="7602300" cy="8619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55"/>
            <p:cNvSpPr/>
            <p:nvPr/>
          </p:nvSpPr>
          <p:spPr>
            <a:xfrm>
              <a:off x="7190375" y="1630542"/>
              <a:ext cx="855300" cy="9918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7" name="Google Shape;587;p55"/>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sp>
        <p:nvSpPr>
          <p:cNvPr id="588" name="Google Shape;588;p55"/>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sp>
        <p:nvSpPr>
          <p:cNvPr id="589" name="Google Shape;589;p55"/>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590" name="Google Shape;590;p55"/>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591" name="Google Shape;591;p55"/>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Agenda 1">
  <p:cSld name="BLANK_2">
    <p:spTree>
      <p:nvGrpSpPr>
        <p:cNvPr id="1" name="Shape 592"/>
        <p:cNvGrpSpPr/>
        <p:nvPr/>
      </p:nvGrpSpPr>
      <p:grpSpPr>
        <a:xfrm>
          <a:off x="0" y="0"/>
          <a:ext cx="0" cy="0"/>
          <a:chOff x="0" y="0"/>
          <a:chExt cx="0" cy="0"/>
        </a:xfrm>
      </p:grpSpPr>
      <p:sp>
        <p:nvSpPr>
          <p:cNvPr id="593" name="Google Shape;593;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4" name="Google Shape;594;p56"/>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595" name="Google Shape;595;p56"/>
          <p:cNvSpPr txBox="1">
            <a:spLocks noGrp="1"/>
          </p:cNvSpPr>
          <p:nvPr>
            <p:ph type="subTitle" idx="2"/>
          </p:nvPr>
        </p:nvSpPr>
        <p:spPr>
          <a:xfrm>
            <a:off x="663100" y="176519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596" name="Google Shape;596;p56"/>
          <p:cNvSpPr txBox="1">
            <a:spLocks noGrp="1"/>
          </p:cNvSpPr>
          <p:nvPr>
            <p:ph type="subTitle" idx="3"/>
          </p:nvPr>
        </p:nvSpPr>
        <p:spPr>
          <a:xfrm>
            <a:off x="663100" y="230621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597" name="Google Shape;597;p56"/>
          <p:cNvSpPr txBox="1">
            <a:spLocks noGrp="1"/>
          </p:cNvSpPr>
          <p:nvPr>
            <p:ph type="subTitle" idx="4"/>
          </p:nvPr>
        </p:nvSpPr>
        <p:spPr>
          <a:xfrm>
            <a:off x="663100" y="338825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598" name="Google Shape;598;p56"/>
          <p:cNvSpPr txBox="1">
            <a:spLocks noGrp="1"/>
          </p:cNvSpPr>
          <p:nvPr>
            <p:ph type="subTitle" idx="5"/>
          </p:nvPr>
        </p:nvSpPr>
        <p:spPr>
          <a:xfrm>
            <a:off x="4466625" y="122417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599" name="Google Shape;599;p56"/>
          <p:cNvSpPr txBox="1">
            <a:spLocks noGrp="1"/>
          </p:cNvSpPr>
          <p:nvPr>
            <p:ph type="subTitle" idx="6"/>
          </p:nvPr>
        </p:nvSpPr>
        <p:spPr>
          <a:xfrm>
            <a:off x="4466625" y="176519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600" name="Google Shape;600;p56"/>
          <p:cNvSpPr txBox="1">
            <a:spLocks noGrp="1"/>
          </p:cNvSpPr>
          <p:nvPr>
            <p:ph type="subTitle" idx="7"/>
          </p:nvPr>
        </p:nvSpPr>
        <p:spPr>
          <a:xfrm>
            <a:off x="4466625" y="230621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601" name="Google Shape;601;p56"/>
          <p:cNvSpPr txBox="1">
            <a:spLocks noGrp="1"/>
          </p:cNvSpPr>
          <p:nvPr>
            <p:ph type="subTitle" idx="8"/>
          </p:nvPr>
        </p:nvSpPr>
        <p:spPr>
          <a:xfrm>
            <a:off x="4466625" y="284723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602" name="Google Shape;602;p56"/>
          <p:cNvSpPr txBox="1">
            <a:spLocks noGrp="1"/>
          </p:cNvSpPr>
          <p:nvPr>
            <p:ph type="subTitle" idx="9"/>
          </p:nvPr>
        </p:nvSpPr>
        <p:spPr>
          <a:xfrm>
            <a:off x="4466625" y="338825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603" name="Google Shape;603;p56"/>
          <p:cNvSpPr txBox="1">
            <a:spLocks noGrp="1"/>
          </p:cNvSpPr>
          <p:nvPr>
            <p:ph type="subTitle" idx="13"/>
          </p:nvPr>
        </p:nvSpPr>
        <p:spPr>
          <a:xfrm>
            <a:off x="663100" y="284723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604" name="Google Shape;604;p56"/>
          <p:cNvSpPr txBox="1">
            <a:spLocks noGrp="1"/>
          </p:cNvSpPr>
          <p:nvPr>
            <p:ph type="subTitle" idx="14"/>
          </p:nvPr>
        </p:nvSpPr>
        <p:spPr>
          <a:xfrm>
            <a:off x="4466625" y="3929271"/>
            <a:ext cx="4236600" cy="459600"/>
          </a:xfrm>
          <a:prstGeom prst="rect">
            <a:avLst/>
          </a:prstGeom>
          <a:noFill/>
          <a:ln>
            <a:noFill/>
          </a:ln>
        </p:spPr>
        <p:txBody>
          <a:bodyPr spcFirstLastPara="1" wrap="square" lIns="91425" tIns="91425" rIns="91425" bIns="91425" anchor="t" anchorCtr="0">
            <a:noAutofit/>
          </a:bodyPr>
          <a:lstStyle>
            <a:lvl1pPr lvl="0" algn="r"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r"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r"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r"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r"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r"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r"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r"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r"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sp>
        <p:nvSpPr>
          <p:cNvPr id="605" name="Google Shape;605;p56"/>
          <p:cNvSpPr txBox="1">
            <a:spLocks noGrp="1"/>
          </p:cNvSpPr>
          <p:nvPr>
            <p:ph type="subTitle" idx="15"/>
          </p:nvPr>
        </p:nvSpPr>
        <p:spPr>
          <a:xfrm>
            <a:off x="663100" y="3929271"/>
            <a:ext cx="4611000" cy="459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600" b="1">
                <a:solidFill>
                  <a:srgbClr val="CDE3DC"/>
                </a:solidFill>
                <a:latin typeface="Arial"/>
                <a:ea typeface="Arial"/>
                <a:cs typeface="Arial"/>
                <a:sym typeface="Arial"/>
              </a:defRPr>
            </a:lvl1pPr>
            <a:lvl2pPr lvl="1" algn="l" rtl="0">
              <a:lnSpc>
                <a:spcPct val="115000"/>
              </a:lnSpc>
              <a:spcBef>
                <a:spcPts val="1600"/>
              </a:spcBef>
              <a:spcAft>
                <a:spcPts val="0"/>
              </a:spcAft>
              <a:buSzPts val="1400"/>
              <a:buNone/>
              <a:defRPr sz="2600" b="1">
                <a:solidFill>
                  <a:srgbClr val="CDE3DC"/>
                </a:solidFill>
                <a:latin typeface="Arial"/>
                <a:ea typeface="Arial"/>
                <a:cs typeface="Arial"/>
                <a:sym typeface="Arial"/>
              </a:defRPr>
            </a:lvl2pPr>
            <a:lvl3pPr lvl="2" algn="l" rtl="0">
              <a:lnSpc>
                <a:spcPct val="115000"/>
              </a:lnSpc>
              <a:spcBef>
                <a:spcPts val="1600"/>
              </a:spcBef>
              <a:spcAft>
                <a:spcPts val="0"/>
              </a:spcAft>
              <a:buSzPts val="1400"/>
              <a:buNone/>
              <a:defRPr sz="2600" b="1">
                <a:solidFill>
                  <a:srgbClr val="CDE3DC"/>
                </a:solidFill>
                <a:latin typeface="Arial"/>
                <a:ea typeface="Arial"/>
                <a:cs typeface="Arial"/>
                <a:sym typeface="Arial"/>
              </a:defRPr>
            </a:lvl3pPr>
            <a:lvl4pPr lvl="3" algn="l" rtl="0">
              <a:lnSpc>
                <a:spcPct val="115000"/>
              </a:lnSpc>
              <a:spcBef>
                <a:spcPts val="1600"/>
              </a:spcBef>
              <a:spcAft>
                <a:spcPts val="0"/>
              </a:spcAft>
              <a:buSzPts val="1400"/>
              <a:buNone/>
              <a:defRPr sz="2600" b="1">
                <a:solidFill>
                  <a:srgbClr val="CDE3DC"/>
                </a:solidFill>
                <a:latin typeface="Arial"/>
                <a:ea typeface="Arial"/>
                <a:cs typeface="Arial"/>
                <a:sym typeface="Arial"/>
              </a:defRPr>
            </a:lvl4pPr>
            <a:lvl5pPr lvl="4" algn="l" rtl="0">
              <a:lnSpc>
                <a:spcPct val="115000"/>
              </a:lnSpc>
              <a:spcBef>
                <a:spcPts val="1600"/>
              </a:spcBef>
              <a:spcAft>
                <a:spcPts val="0"/>
              </a:spcAft>
              <a:buSzPts val="1400"/>
              <a:buNone/>
              <a:defRPr sz="2600" b="1">
                <a:solidFill>
                  <a:srgbClr val="CDE3DC"/>
                </a:solidFill>
                <a:latin typeface="Arial"/>
                <a:ea typeface="Arial"/>
                <a:cs typeface="Arial"/>
                <a:sym typeface="Arial"/>
              </a:defRPr>
            </a:lvl5pPr>
            <a:lvl6pPr lvl="5" algn="l" rtl="0">
              <a:lnSpc>
                <a:spcPct val="115000"/>
              </a:lnSpc>
              <a:spcBef>
                <a:spcPts val="1600"/>
              </a:spcBef>
              <a:spcAft>
                <a:spcPts val="0"/>
              </a:spcAft>
              <a:buSzPts val="1400"/>
              <a:buNone/>
              <a:defRPr sz="2600" b="1">
                <a:solidFill>
                  <a:srgbClr val="CDE3DC"/>
                </a:solidFill>
                <a:latin typeface="Arial"/>
                <a:ea typeface="Arial"/>
                <a:cs typeface="Arial"/>
                <a:sym typeface="Arial"/>
              </a:defRPr>
            </a:lvl6pPr>
            <a:lvl7pPr lvl="6" algn="l" rtl="0">
              <a:lnSpc>
                <a:spcPct val="115000"/>
              </a:lnSpc>
              <a:spcBef>
                <a:spcPts val="1600"/>
              </a:spcBef>
              <a:spcAft>
                <a:spcPts val="0"/>
              </a:spcAft>
              <a:buSzPts val="1400"/>
              <a:buNone/>
              <a:defRPr sz="2600" b="1">
                <a:solidFill>
                  <a:srgbClr val="CDE3DC"/>
                </a:solidFill>
                <a:latin typeface="Arial"/>
                <a:ea typeface="Arial"/>
                <a:cs typeface="Arial"/>
                <a:sym typeface="Arial"/>
              </a:defRPr>
            </a:lvl7pPr>
            <a:lvl8pPr lvl="7" algn="l" rtl="0">
              <a:lnSpc>
                <a:spcPct val="115000"/>
              </a:lnSpc>
              <a:spcBef>
                <a:spcPts val="1600"/>
              </a:spcBef>
              <a:spcAft>
                <a:spcPts val="0"/>
              </a:spcAft>
              <a:buSzPts val="1400"/>
              <a:buNone/>
              <a:defRPr sz="2600" b="1">
                <a:solidFill>
                  <a:srgbClr val="CDE3DC"/>
                </a:solidFill>
                <a:latin typeface="Arial"/>
                <a:ea typeface="Arial"/>
                <a:cs typeface="Arial"/>
                <a:sym typeface="Arial"/>
              </a:defRPr>
            </a:lvl8pPr>
            <a:lvl9pPr lvl="8" algn="l" rtl="0">
              <a:lnSpc>
                <a:spcPct val="115000"/>
              </a:lnSpc>
              <a:spcBef>
                <a:spcPts val="1600"/>
              </a:spcBef>
              <a:spcAft>
                <a:spcPts val="1600"/>
              </a:spcAft>
              <a:buSzPts val="1400"/>
              <a:buNone/>
              <a:defRPr sz="2600" b="1">
                <a:solidFill>
                  <a:srgbClr val="CDE3DC"/>
                </a:solidFill>
                <a:latin typeface="Arial"/>
                <a:ea typeface="Arial"/>
                <a:cs typeface="Arial"/>
                <a:sym typeface="Arial"/>
              </a:defRPr>
            </a:lvl9pPr>
          </a:lstStyle>
          <a:p>
            <a:endParaRPr/>
          </a:p>
        </p:txBody>
      </p:sp>
      <p:grpSp>
        <p:nvGrpSpPr>
          <p:cNvPr id="606" name="Google Shape;606;p56"/>
          <p:cNvGrpSpPr/>
          <p:nvPr/>
        </p:nvGrpSpPr>
        <p:grpSpPr>
          <a:xfrm>
            <a:off x="-14600" y="936290"/>
            <a:ext cx="9221700" cy="125325"/>
            <a:chOff x="-14600" y="912702"/>
            <a:chExt cx="9221700" cy="167100"/>
          </a:xfrm>
        </p:grpSpPr>
        <p:cxnSp>
          <p:nvCxnSpPr>
            <p:cNvPr id="607" name="Google Shape;607;p56"/>
            <p:cNvCxnSpPr/>
            <p:nvPr/>
          </p:nvCxnSpPr>
          <p:spPr>
            <a:xfrm rot="10800000" flipH="1">
              <a:off x="-14600" y="1065102"/>
              <a:ext cx="9221700" cy="14700"/>
            </a:xfrm>
            <a:prstGeom prst="straightConnector1">
              <a:avLst/>
            </a:prstGeom>
            <a:noFill/>
            <a:ln w="114300" cap="flat" cmpd="sng">
              <a:solidFill>
                <a:srgbClr val="FFFFFF"/>
              </a:solidFill>
              <a:prstDash val="solid"/>
              <a:round/>
              <a:headEnd type="none" w="sm" len="sm"/>
              <a:tailEnd type="none" w="sm" len="sm"/>
            </a:ln>
          </p:spPr>
        </p:cxnSp>
        <p:cxnSp>
          <p:nvCxnSpPr>
            <p:cNvPr id="608" name="Google Shape;608;p56"/>
            <p:cNvCxnSpPr/>
            <p:nvPr/>
          </p:nvCxnSpPr>
          <p:spPr>
            <a:xfrm rot="10800000" flipH="1">
              <a:off x="-14600" y="912702"/>
              <a:ext cx="9221700" cy="14700"/>
            </a:xfrm>
            <a:prstGeom prst="straightConnector1">
              <a:avLst/>
            </a:prstGeom>
            <a:noFill/>
            <a:ln w="38100" cap="flat" cmpd="sng">
              <a:solidFill>
                <a:srgbClr val="0FAFFF"/>
              </a:solidFill>
              <a:prstDash val="solid"/>
              <a:round/>
              <a:headEnd type="none" w="sm" len="sm"/>
              <a:tailEnd type="none" w="sm" len="sm"/>
            </a:ln>
          </p:spPr>
        </p:cxnSp>
      </p:grpSp>
      <p:grpSp>
        <p:nvGrpSpPr>
          <p:cNvPr id="609" name="Google Shape;609;p56"/>
          <p:cNvGrpSpPr/>
          <p:nvPr/>
        </p:nvGrpSpPr>
        <p:grpSpPr>
          <a:xfrm>
            <a:off x="-14600" y="4605956"/>
            <a:ext cx="9221700" cy="125325"/>
            <a:chOff x="-14600" y="6141275"/>
            <a:chExt cx="9221700" cy="167100"/>
          </a:xfrm>
        </p:grpSpPr>
        <p:cxnSp>
          <p:nvCxnSpPr>
            <p:cNvPr id="610" name="Google Shape;610;p56"/>
            <p:cNvCxnSpPr/>
            <p:nvPr/>
          </p:nvCxnSpPr>
          <p:spPr>
            <a:xfrm rot="10800000" flipH="1">
              <a:off x="-14600" y="6293675"/>
              <a:ext cx="9221700" cy="14700"/>
            </a:xfrm>
            <a:prstGeom prst="straightConnector1">
              <a:avLst/>
            </a:prstGeom>
            <a:noFill/>
            <a:ln w="38100" cap="flat" cmpd="sng">
              <a:solidFill>
                <a:srgbClr val="0FAFFF"/>
              </a:solidFill>
              <a:prstDash val="solid"/>
              <a:round/>
              <a:headEnd type="none" w="sm" len="sm"/>
              <a:tailEnd type="none" w="sm" len="sm"/>
            </a:ln>
          </p:spPr>
        </p:cxnSp>
        <p:cxnSp>
          <p:nvCxnSpPr>
            <p:cNvPr id="611" name="Google Shape;611;p56"/>
            <p:cNvCxnSpPr/>
            <p:nvPr/>
          </p:nvCxnSpPr>
          <p:spPr>
            <a:xfrm rot="10800000" flipH="1">
              <a:off x="-14600" y="6141275"/>
              <a:ext cx="9221700" cy="14700"/>
            </a:xfrm>
            <a:prstGeom prst="straightConnector1">
              <a:avLst/>
            </a:prstGeom>
            <a:noFill/>
            <a:ln w="114300" cap="flat" cmpd="sng">
              <a:solidFill>
                <a:srgbClr val="FFFFFF"/>
              </a:solidFill>
              <a:prstDash val="solid"/>
              <a:round/>
              <a:headEnd type="none" w="sm" len="sm"/>
              <a:tailEnd type="none" w="sm" len="sm"/>
            </a:ln>
          </p:spPr>
        </p:cxnSp>
      </p:grpSp>
      <p:sp>
        <p:nvSpPr>
          <p:cNvPr id="612" name="Google Shape;612;p56"/>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mall Title Only - Tab corner">
  <p:cSld name="BLANK_2_1_1_1_1_1_1">
    <p:bg>
      <p:bgPr>
        <a:solidFill>
          <a:srgbClr val="FFFFFF"/>
        </a:solidFill>
        <a:effectLst/>
      </p:bgPr>
    </p:bg>
    <p:spTree>
      <p:nvGrpSpPr>
        <p:cNvPr id="1" name="Shape 613"/>
        <p:cNvGrpSpPr/>
        <p:nvPr/>
      </p:nvGrpSpPr>
      <p:grpSpPr>
        <a:xfrm>
          <a:off x="0" y="0"/>
          <a:ext cx="0" cy="0"/>
          <a:chOff x="0" y="0"/>
          <a:chExt cx="0" cy="0"/>
        </a:xfrm>
      </p:grpSpPr>
      <p:grpSp>
        <p:nvGrpSpPr>
          <p:cNvPr id="614" name="Google Shape;614;p57"/>
          <p:cNvGrpSpPr/>
          <p:nvPr/>
        </p:nvGrpSpPr>
        <p:grpSpPr>
          <a:xfrm>
            <a:off x="-4750" y="-3775"/>
            <a:ext cx="2794200" cy="317525"/>
            <a:chOff x="-4750" y="-3775"/>
            <a:chExt cx="2794200" cy="317525"/>
          </a:xfrm>
        </p:grpSpPr>
        <p:sp>
          <p:nvSpPr>
            <p:cNvPr id="615" name="Google Shape;615;p57"/>
            <p:cNvSpPr/>
            <p:nvPr/>
          </p:nvSpPr>
          <p:spPr>
            <a:xfrm>
              <a:off x="2610350" y="144850"/>
              <a:ext cx="179100" cy="1689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57"/>
            <p:cNvSpPr txBox="1"/>
            <p:nvPr/>
          </p:nvSpPr>
          <p:spPr>
            <a:xfrm>
              <a:off x="-4750" y="-3775"/>
              <a:ext cx="2619900" cy="317400"/>
            </a:xfrm>
            <a:prstGeom prst="rect">
              <a:avLst/>
            </a:prstGeom>
            <a:solidFill>
              <a:srgbClr val="0579B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57"/>
            <p:cNvSpPr/>
            <p:nvPr/>
          </p:nvSpPr>
          <p:spPr>
            <a:xfrm>
              <a:off x="2615100" y="-3775"/>
              <a:ext cx="174300" cy="148500"/>
            </a:xfrm>
            <a:prstGeom prst="rtTriangle">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18" name="Google Shape;618;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19" name="Google Shape;619;p57"/>
          <p:cNvSpPr txBox="1">
            <a:spLocks noGrp="1"/>
          </p:cNvSpPr>
          <p:nvPr>
            <p:ph type="title"/>
          </p:nvPr>
        </p:nvSpPr>
        <p:spPr>
          <a:xfrm>
            <a:off x="13025" y="-800"/>
            <a:ext cx="3280800" cy="2955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3200"/>
              <a:buNone/>
              <a:defRPr sz="14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ist Items - Same Slide - NUMBERED">
  <p:cSld name="CAPTION_ONLY">
    <p:bg>
      <p:bgPr>
        <a:solidFill>
          <a:srgbClr val="FFFFFF"/>
        </a:solidFill>
        <a:effectLst/>
      </p:bgPr>
    </p:bg>
    <p:spTree>
      <p:nvGrpSpPr>
        <p:cNvPr id="1" name="Shape 620"/>
        <p:cNvGrpSpPr/>
        <p:nvPr/>
      </p:nvGrpSpPr>
      <p:grpSpPr>
        <a:xfrm>
          <a:off x="0" y="0"/>
          <a:ext cx="0" cy="0"/>
          <a:chOff x="0" y="0"/>
          <a:chExt cx="0" cy="0"/>
        </a:xfrm>
      </p:grpSpPr>
      <p:sp>
        <p:nvSpPr>
          <p:cNvPr id="621" name="Google Shape;62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22" name="Google Shape;622;p58"/>
          <p:cNvGrpSpPr/>
          <p:nvPr/>
        </p:nvGrpSpPr>
        <p:grpSpPr>
          <a:xfrm>
            <a:off x="461550" y="3756114"/>
            <a:ext cx="8234893" cy="835875"/>
            <a:chOff x="461550" y="5465350"/>
            <a:chExt cx="8373900" cy="1114500"/>
          </a:xfrm>
        </p:grpSpPr>
        <p:sp>
          <p:nvSpPr>
            <p:cNvPr id="623" name="Google Shape;623;p58"/>
            <p:cNvSpPr/>
            <p:nvPr/>
          </p:nvSpPr>
          <p:spPr>
            <a:xfrm>
              <a:off x="461550" y="5465350"/>
              <a:ext cx="8373900" cy="11145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58"/>
            <p:cNvSpPr txBox="1"/>
            <p:nvPr/>
          </p:nvSpPr>
          <p:spPr>
            <a:xfrm>
              <a:off x="659125" y="56159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grpSp>
      <p:grpSp>
        <p:nvGrpSpPr>
          <p:cNvPr id="625" name="Google Shape;625;p58"/>
          <p:cNvGrpSpPr/>
          <p:nvPr/>
        </p:nvGrpSpPr>
        <p:grpSpPr>
          <a:xfrm>
            <a:off x="461550" y="2791940"/>
            <a:ext cx="8234893" cy="835875"/>
            <a:chOff x="461550" y="5541550"/>
            <a:chExt cx="8373900" cy="1114500"/>
          </a:xfrm>
        </p:grpSpPr>
        <p:sp>
          <p:nvSpPr>
            <p:cNvPr id="626" name="Google Shape;626;p58"/>
            <p:cNvSpPr/>
            <p:nvPr/>
          </p:nvSpPr>
          <p:spPr>
            <a:xfrm>
              <a:off x="461550" y="5541550"/>
              <a:ext cx="8373900" cy="11145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58"/>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grpSp>
      <p:grpSp>
        <p:nvGrpSpPr>
          <p:cNvPr id="628" name="Google Shape;628;p58"/>
          <p:cNvGrpSpPr/>
          <p:nvPr/>
        </p:nvGrpSpPr>
        <p:grpSpPr>
          <a:xfrm>
            <a:off x="461550" y="1827766"/>
            <a:ext cx="8234893" cy="835875"/>
            <a:chOff x="461550" y="5541550"/>
            <a:chExt cx="8373900" cy="1114500"/>
          </a:xfrm>
        </p:grpSpPr>
        <p:sp>
          <p:nvSpPr>
            <p:cNvPr id="629" name="Google Shape;629;p58"/>
            <p:cNvSpPr/>
            <p:nvPr/>
          </p:nvSpPr>
          <p:spPr>
            <a:xfrm>
              <a:off x="461550" y="5541550"/>
              <a:ext cx="8373900" cy="11145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58"/>
            <p:cNvSpPr txBox="1"/>
            <p:nvPr/>
          </p:nvSpPr>
          <p:spPr>
            <a:xfrm>
              <a:off x="659125" y="5692150"/>
              <a:ext cx="654000" cy="813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grpSp>
      <p:sp>
        <p:nvSpPr>
          <p:cNvPr id="631" name="Google Shape;631;p58"/>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a:endParaRPr/>
          </a:p>
        </p:txBody>
      </p:sp>
      <p:sp>
        <p:nvSpPr>
          <p:cNvPr id="632" name="Google Shape;632;p58"/>
          <p:cNvSpPr txBox="1">
            <a:spLocks noGrp="1"/>
          </p:cNvSpPr>
          <p:nvPr>
            <p:ph type="body" idx="2"/>
          </p:nvPr>
        </p:nvSpPr>
        <p:spPr>
          <a:xfrm>
            <a:off x="1284050" y="3835125"/>
            <a:ext cx="74124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a:endParaRPr/>
          </a:p>
        </p:txBody>
      </p:sp>
      <p:sp>
        <p:nvSpPr>
          <p:cNvPr id="633" name="Google Shape;633;p58"/>
          <p:cNvSpPr txBox="1">
            <a:spLocks noGrp="1"/>
          </p:cNvSpPr>
          <p:nvPr>
            <p:ph type="body" idx="3"/>
          </p:nvPr>
        </p:nvSpPr>
        <p:spPr>
          <a:xfrm>
            <a:off x="1284050" y="2863575"/>
            <a:ext cx="74124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stStyle>
          <a:p>
            <a:endParaRPr/>
          </a:p>
        </p:txBody>
      </p:sp>
      <p:sp>
        <p:nvSpPr>
          <p:cNvPr id="634" name="Google Shape;634;p58"/>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635" name="Google Shape;635;p58"/>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636" name="Google Shape;636;p58"/>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List Items - Same Slide - NOT NUMBERED">
  <p:cSld name="CAPTION_ONLY_1">
    <p:bg>
      <p:bgPr>
        <a:solidFill>
          <a:srgbClr val="FFFFFF"/>
        </a:solidFill>
        <a:effectLst/>
      </p:bgPr>
    </p:bg>
    <p:spTree>
      <p:nvGrpSpPr>
        <p:cNvPr id="1" name="Shape 637"/>
        <p:cNvGrpSpPr/>
        <p:nvPr/>
      </p:nvGrpSpPr>
      <p:grpSpPr>
        <a:xfrm>
          <a:off x="0" y="0"/>
          <a:ext cx="0" cy="0"/>
          <a:chOff x="0" y="0"/>
          <a:chExt cx="0" cy="0"/>
        </a:xfrm>
      </p:grpSpPr>
      <p:sp>
        <p:nvSpPr>
          <p:cNvPr id="638" name="Google Shape;638;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39" name="Google Shape;639;p59"/>
          <p:cNvSpPr/>
          <p:nvPr/>
        </p:nvSpPr>
        <p:spPr>
          <a:xfrm>
            <a:off x="461550" y="3756123"/>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59"/>
          <p:cNvSpPr/>
          <p:nvPr/>
        </p:nvSpPr>
        <p:spPr>
          <a:xfrm>
            <a:off x="461550" y="2791949"/>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p59"/>
          <p:cNvSpPr/>
          <p:nvPr/>
        </p:nvSpPr>
        <p:spPr>
          <a:xfrm>
            <a:off x="461550" y="1827775"/>
            <a:ext cx="8282400" cy="8358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59"/>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643" name="Google Shape;643;p59"/>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644" name="Google Shape;644;p59"/>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645" name="Google Shape;645;p59"/>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646" name="Google Shape;646;p59"/>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647" name="Google Shape;647;p59"/>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ist Items - Same Slide - PILLARS">
  <p:cSld name="CAPTION_ONLY_2">
    <p:bg>
      <p:bgPr>
        <a:solidFill>
          <a:srgbClr val="FFFFFF"/>
        </a:solidFill>
        <a:effectLst/>
      </p:bgPr>
    </p:bg>
    <p:spTree>
      <p:nvGrpSpPr>
        <p:cNvPr id="1" name="Shape 648"/>
        <p:cNvGrpSpPr/>
        <p:nvPr/>
      </p:nvGrpSpPr>
      <p:grpSpPr>
        <a:xfrm>
          <a:off x="0" y="0"/>
          <a:ext cx="0" cy="0"/>
          <a:chOff x="0" y="0"/>
          <a:chExt cx="0" cy="0"/>
        </a:xfrm>
      </p:grpSpPr>
      <p:sp>
        <p:nvSpPr>
          <p:cNvPr id="649" name="Google Shape;649;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650" name="Google Shape;650;p60"/>
          <p:cNvGrpSpPr/>
          <p:nvPr/>
        </p:nvGrpSpPr>
        <p:grpSpPr>
          <a:xfrm>
            <a:off x="6128800" y="1677492"/>
            <a:ext cx="2596800" cy="3186381"/>
            <a:chOff x="6265963" y="3087650"/>
            <a:chExt cx="2596800" cy="4087200"/>
          </a:xfrm>
        </p:grpSpPr>
        <p:sp>
          <p:nvSpPr>
            <p:cNvPr id="651" name="Google Shape;651;p60"/>
            <p:cNvSpPr/>
            <p:nvPr/>
          </p:nvSpPr>
          <p:spPr>
            <a:xfrm>
              <a:off x="6276313" y="308765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60"/>
            <p:cNvSpPr/>
            <p:nvPr/>
          </p:nvSpPr>
          <p:spPr>
            <a:xfrm>
              <a:off x="6276313" y="308765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3" name="Google Shape;653;p60"/>
            <p:cNvCxnSpPr/>
            <p:nvPr/>
          </p:nvCxnSpPr>
          <p:spPr>
            <a:xfrm>
              <a:off x="6265963" y="3708901"/>
              <a:ext cx="2596800" cy="0"/>
            </a:xfrm>
            <a:prstGeom prst="straightConnector1">
              <a:avLst/>
            </a:prstGeom>
            <a:noFill/>
            <a:ln w="76200" cap="flat" cmpd="sng">
              <a:solidFill>
                <a:srgbClr val="FFFFFF"/>
              </a:solidFill>
              <a:prstDash val="solid"/>
              <a:round/>
              <a:headEnd type="none" w="sm" len="sm"/>
              <a:tailEnd type="none" w="sm" len="sm"/>
            </a:ln>
          </p:spPr>
        </p:cxnSp>
      </p:grpSp>
      <p:grpSp>
        <p:nvGrpSpPr>
          <p:cNvPr id="654" name="Google Shape;654;p60"/>
          <p:cNvGrpSpPr/>
          <p:nvPr/>
        </p:nvGrpSpPr>
        <p:grpSpPr>
          <a:xfrm>
            <a:off x="3274050" y="1677493"/>
            <a:ext cx="2624100" cy="3186381"/>
            <a:chOff x="3293788" y="2998700"/>
            <a:chExt cx="2624100" cy="4087200"/>
          </a:xfrm>
        </p:grpSpPr>
        <p:sp>
          <p:nvSpPr>
            <p:cNvPr id="655" name="Google Shape;655;p60"/>
            <p:cNvSpPr/>
            <p:nvPr/>
          </p:nvSpPr>
          <p:spPr>
            <a:xfrm>
              <a:off x="3304138"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p60"/>
            <p:cNvSpPr/>
            <p:nvPr/>
          </p:nvSpPr>
          <p:spPr>
            <a:xfrm>
              <a:off x="3304138"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57" name="Google Shape;657;p60"/>
            <p:cNvCxnSpPr/>
            <p:nvPr/>
          </p:nvCxnSpPr>
          <p:spPr>
            <a:xfrm>
              <a:off x="3293788" y="3619951"/>
              <a:ext cx="2624100" cy="0"/>
            </a:xfrm>
            <a:prstGeom prst="straightConnector1">
              <a:avLst/>
            </a:prstGeom>
            <a:noFill/>
            <a:ln w="76200" cap="flat" cmpd="sng">
              <a:solidFill>
                <a:srgbClr val="FFFFFF"/>
              </a:solidFill>
              <a:prstDash val="solid"/>
              <a:round/>
              <a:headEnd type="none" w="sm" len="sm"/>
              <a:tailEnd type="none" w="sm" len="sm"/>
            </a:ln>
          </p:spPr>
        </p:cxnSp>
      </p:grpSp>
      <p:grpSp>
        <p:nvGrpSpPr>
          <p:cNvPr id="658" name="Google Shape;658;p60"/>
          <p:cNvGrpSpPr/>
          <p:nvPr/>
        </p:nvGrpSpPr>
        <p:grpSpPr>
          <a:xfrm>
            <a:off x="418400" y="1677493"/>
            <a:ext cx="2625000" cy="3186381"/>
            <a:chOff x="430813" y="2998700"/>
            <a:chExt cx="2625000" cy="4087200"/>
          </a:xfrm>
        </p:grpSpPr>
        <p:sp>
          <p:nvSpPr>
            <p:cNvPr id="659" name="Google Shape;659;p60"/>
            <p:cNvSpPr/>
            <p:nvPr/>
          </p:nvSpPr>
          <p:spPr>
            <a:xfrm>
              <a:off x="441163" y="2998700"/>
              <a:ext cx="2567700" cy="654000"/>
            </a:xfrm>
            <a:prstGeom prst="roundRect">
              <a:avLst>
                <a:gd name="adj" fmla="val 16667"/>
              </a:avLst>
            </a:prstGeom>
            <a:solidFill>
              <a:srgbClr val="003C7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p60"/>
            <p:cNvSpPr/>
            <p:nvPr/>
          </p:nvSpPr>
          <p:spPr>
            <a:xfrm>
              <a:off x="441163" y="2998700"/>
              <a:ext cx="2567700" cy="4087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1" name="Google Shape;661;p60"/>
            <p:cNvCxnSpPr/>
            <p:nvPr/>
          </p:nvCxnSpPr>
          <p:spPr>
            <a:xfrm>
              <a:off x="430813" y="3619951"/>
              <a:ext cx="2625000" cy="0"/>
            </a:xfrm>
            <a:prstGeom prst="straightConnector1">
              <a:avLst/>
            </a:prstGeom>
            <a:noFill/>
            <a:ln w="76200" cap="flat" cmpd="sng">
              <a:solidFill>
                <a:srgbClr val="FFFFFF"/>
              </a:solidFill>
              <a:prstDash val="solid"/>
              <a:round/>
              <a:headEnd type="none" w="sm" len="sm"/>
              <a:tailEnd type="none" w="sm" len="sm"/>
            </a:ln>
          </p:spPr>
        </p:cxnSp>
      </p:grpSp>
      <p:sp>
        <p:nvSpPr>
          <p:cNvPr id="662" name="Google Shape;662;p60"/>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663" name="Google Shape;663;p60"/>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664" name="Google Shape;664;p60"/>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00" b="1">
                <a:solidFill>
                  <a:srgbClr val="FFFFFF"/>
                </a:solidFill>
                <a:latin typeface="Arial"/>
                <a:ea typeface="Arial"/>
                <a:cs typeface="Arial"/>
                <a:sym typeface="Arial"/>
              </a:defRPr>
            </a:lvl1pPr>
            <a:lvl2pPr lvl="1" algn="ctr" rtl="0">
              <a:lnSpc>
                <a:spcPct val="100000"/>
              </a:lnSpc>
              <a:spcBef>
                <a:spcPts val="0"/>
              </a:spcBef>
              <a:spcAft>
                <a:spcPts val="0"/>
              </a:spcAft>
              <a:buSzPts val="1400"/>
              <a:buNone/>
              <a:defRPr sz="2100" b="1">
                <a:solidFill>
                  <a:srgbClr val="FFFFFF"/>
                </a:solidFill>
                <a:latin typeface="Arial"/>
                <a:ea typeface="Arial"/>
                <a:cs typeface="Arial"/>
                <a:sym typeface="Arial"/>
              </a:defRPr>
            </a:lvl2pPr>
            <a:lvl3pPr lvl="2" algn="ctr" rtl="0">
              <a:lnSpc>
                <a:spcPct val="100000"/>
              </a:lnSpc>
              <a:spcBef>
                <a:spcPts val="0"/>
              </a:spcBef>
              <a:spcAft>
                <a:spcPts val="0"/>
              </a:spcAft>
              <a:buSzPts val="1400"/>
              <a:buNone/>
              <a:defRPr sz="2100" b="1">
                <a:solidFill>
                  <a:srgbClr val="FFFFFF"/>
                </a:solidFill>
                <a:latin typeface="Arial"/>
                <a:ea typeface="Arial"/>
                <a:cs typeface="Arial"/>
                <a:sym typeface="Arial"/>
              </a:defRPr>
            </a:lvl3pPr>
            <a:lvl4pPr lvl="3" algn="ctr" rtl="0">
              <a:lnSpc>
                <a:spcPct val="100000"/>
              </a:lnSpc>
              <a:spcBef>
                <a:spcPts val="0"/>
              </a:spcBef>
              <a:spcAft>
                <a:spcPts val="0"/>
              </a:spcAft>
              <a:buSzPts val="1400"/>
              <a:buNone/>
              <a:defRPr sz="2100" b="1">
                <a:solidFill>
                  <a:srgbClr val="FFFFFF"/>
                </a:solidFill>
                <a:latin typeface="Arial"/>
                <a:ea typeface="Arial"/>
                <a:cs typeface="Arial"/>
                <a:sym typeface="Arial"/>
              </a:defRPr>
            </a:lvl4pPr>
            <a:lvl5pPr lvl="4" algn="ctr" rtl="0">
              <a:lnSpc>
                <a:spcPct val="100000"/>
              </a:lnSpc>
              <a:spcBef>
                <a:spcPts val="0"/>
              </a:spcBef>
              <a:spcAft>
                <a:spcPts val="0"/>
              </a:spcAft>
              <a:buSzPts val="1400"/>
              <a:buNone/>
              <a:defRPr sz="2100" b="1">
                <a:solidFill>
                  <a:srgbClr val="FFFFFF"/>
                </a:solidFill>
                <a:latin typeface="Arial"/>
                <a:ea typeface="Arial"/>
                <a:cs typeface="Arial"/>
                <a:sym typeface="Arial"/>
              </a:defRPr>
            </a:lvl5pPr>
            <a:lvl6pPr lvl="5" algn="ctr" rtl="0">
              <a:lnSpc>
                <a:spcPct val="100000"/>
              </a:lnSpc>
              <a:spcBef>
                <a:spcPts val="0"/>
              </a:spcBef>
              <a:spcAft>
                <a:spcPts val="0"/>
              </a:spcAft>
              <a:buSzPts val="1400"/>
              <a:buNone/>
              <a:defRPr sz="2100" b="1">
                <a:solidFill>
                  <a:srgbClr val="FFFFFF"/>
                </a:solidFill>
                <a:latin typeface="Arial"/>
                <a:ea typeface="Arial"/>
                <a:cs typeface="Arial"/>
                <a:sym typeface="Arial"/>
              </a:defRPr>
            </a:lvl6pPr>
            <a:lvl7pPr lvl="6" algn="ctr" rtl="0">
              <a:lnSpc>
                <a:spcPct val="100000"/>
              </a:lnSpc>
              <a:spcBef>
                <a:spcPts val="0"/>
              </a:spcBef>
              <a:spcAft>
                <a:spcPts val="0"/>
              </a:spcAft>
              <a:buSzPts val="1400"/>
              <a:buNone/>
              <a:defRPr sz="2100" b="1">
                <a:solidFill>
                  <a:srgbClr val="FFFFFF"/>
                </a:solidFill>
                <a:latin typeface="Arial"/>
                <a:ea typeface="Arial"/>
                <a:cs typeface="Arial"/>
                <a:sym typeface="Arial"/>
              </a:defRPr>
            </a:lvl7pPr>
            <a:lvl8pPr lvl="7" algn="ctr" rtl="0">
              <a:lnSpc>
                <a:spcPct val="100000"/>
              </a:lnSpc>
              <a:spcBef>
                <a:spcPts val="0"/>
              </a:spcBef>
              <a:spcAft>
                <a:spcPts val="0"/>
              </a:spcAft>
              <a:buSzPts val="1400"/>
              <a:buNone/>
              <a:defRPr sz="2100" b="1">
                <a:solidFill>
                  <a:srgbClr val="FFFFFF"/>
                </a:solidFill>
                <a:latin typeface="Arial"/>
                <a:ea typeface="Arial"/>
                <a:cs typeface="Arial"/>
                <a:sym typeface="Arial"/>
              </a:defRPr>
            </a:lvl8pPr>
            <a:lvl9pPr lvl="8" algn="ctr" rtl="0">
              <a:lnSpc>
                <a:spcPct val="100000"/>
              </a:lnSpc>
              <a:spcBef>
                <a:spcPts val="0"/>
              </a:spcBef>
              <a:spcAft>
                <a:spcPts val="0"/>
              </a:spcAft>
              <a:buSzPts val="1400"/>
              <a:buNone/>
              <a:defRPr sz="2100" b="1">
                <a:solidFill>
                  <a:srgbClr val="FFFFFF"/>
                </a:solidFill>
                <a:latin typeface="Arial"/>
                <a:ea typeface="Arial"/>
                <a:cs typeface="Arial"/>
                <a:sym typeface="Arial"/>
              </a:defRPr>
            </a:lvl9pPr>
          </a:lstStyle>
          <a:p>
            <a:endParaRPr/>
          </a:p>
        </p:txBody>
      </p:sp>
      <p:sp>
        <p:nvSpPr>
          <p:cNvPr id="665" name="Google Shape;665;p60"/>
          <p:cNvSpPr txBox="1">
            <a:spLocks noGrp="1"/>
          </p:cNvSpPr>
          <p:nvPr>
            <p:ph type="subTitle" idx="4"/>
          </p:nvPr>
        </p:nvSpPr>
        <p:spPr>
          <a:xfrm>
            <a:off x="5345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666" name="Google Shape;666;p60"/>
          <p:cNvSpPr txBox="1">
            <a:spLocks noGrp="1"/>
          </p:cNvSpPr>
          <p:nvPr>
            <p:ph type="subTitle" idx="5"/>
          </p:nvPr>
        </p:nvSpPr>
        <p:spPr>
          <a:xfrm>
            <a:off x="33897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19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19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19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19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19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19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19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1900">
                <a:solidFill>
                  <a:srgbClr val="000000"/>
                </a:solidFill>
                <a:latin typeface="Arial"/>
                <a:ea typeface="Arial"/>
                <a:cs typeface="Arial"/>
                <a:sym typeface="Arial"/>
              </a:defRPr>
            </a:lvl9pPr>
          </a:lstStyle>
          <a:p>
            <a:endParaRPr/>
          </a:p>
        </p:txBody>
      </p:sp>
      <p:sp>
        <p:nvSpPr>
          <p:cNvPr id="667" name="Google Shape;667;p60"/>
          <p:cNvSpPr txBox="1">
            <a:spLocks noGrp="1"/>
          </p:cNvSpPr>
          <p:nvPr>
            <p:ph type="subTitle" idx="6"/>
          </p:nvPr>
        </p:nvSpPr>
        <p:spPr>
          <a:xfrm>
            <a:off x="6230800" y="2123081"/>
            <a:ext cx="23928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1900">
                <a:solidFill>
                  <a:srgbClr val="000000"/>
                </a:solidFill>
                <a:latin typeface="Arial"/>
                <a:ea typeface="Arial"/>
                <a:cs typeface="Arial"/>
                <a:sym typeface="Arial"/>
              </a:defRPr>
            </a:lvl1pPr>
            <a:lvl2pPr lvl="1" algn="l" rtl="0">
              <a:lnSpc>
                <a:spcPct val="100000"/>
              </a:lnSpc>
              <a:spcBef>
                <a:spcPts val="0"/>
              </a:spcBef>
              <a:spcAft>
                <a:spcPts val="0"/>
              </a:spcAft>
              <a:buSzPts val="1400"/>
              <a:buNone/>
              <a:defRPr sz="2000">
                <a:solidFill>
                  <a:srgbClr val="000000"/>
                </a:solidFill>
                <a:latin typeface="Arial"/>
                <a:ea typeface="Arial"/>
                <a:cs typeface="Arial"/>
                <a:sym typeface="Arial"/>
              </a:defRPr>
            </a:lvl2pPr>
            <a:lvl3pPr lvl="2" algn="l" rtl="0">
              <a:lnSpc>
                <a:spcPct val="100000"/>
              </a:lnSpc>
              <a:spcBef>
                <a:spcPts val="0"/>
              </a:spcBef>
              <a:spcAft>
                <a:spcPts val="0"/>
              </a:spcAft>
              <a:buSzPts val="1400"/>
              <a:buNone/>
              <a:defRPr sz="2000">
                <a:solidFill>
                  <a:srgbClr val="000000"/>
                </a:solidFill>
                <a:latin typeface="Arial"/>
                <a:ea typeface="Arial"/>
                <a:cs typeface="Arial"/>
                <a:sym typeface="Arial"/>
              </a:defRPr>
            </a:lvl3pPr>
            <a:lvl4pPr lvl="3" algn="l" rtl="0">
              <a:lnSpc>
                <a:spcPct val="100000"/>
              </a:lnSpc>
              <a:spcBef>
                <a:spcPts val="0"/>
              </a:spcBef>
              <a:spcAft>
                <a:spcPts val="0"/>
              </a:spcAft>
              <a:buSzPts val="1400"/>
              <a:buNone/>
              <a:defRPr sz="2000">
                <a:solidFill>
                  <a:srgbClr val="000000"/>
                </a:solidFill>
                <a:latin typeface="Arial"/>
                <a:ea typeface="Arial"/>
                <a:cs typeface="Arial"/>
                <a:sym typeface="Arial"/>
              </a:defRPr>
            </a:lvl4pPr>
            <a:lvl5pPr lvl="4" algn="l" rtl="0">
              <a:lnSpc>
                <a:spcPct val="100000"/>
              </a:lnSpc>
              <a:spcBef>
                <a:spcPts val="0"/>
              </a:spcBef>
              <a:spcAft>
                <a:spcPts val="0"/>
              </a:spcAft>
              <a:buSzPts val="1400"/>
              <a:buNone/>
              <a:defRPr sz="2000">
                <a:solidFill>
                  <a:srgbClr val="000000"/>
                </a:solidFill>
                <a:latin typeface="Arial"/>
                <a:ea typeface="Arial"/>
                <a:cs typeface="Arial"/>
                <a:sym typeface="Arial"/>
              </a:defRPr>
            </a:lvl5pPr>
            <a:lvl6pPr lvl="5" algn="l" rtl="0">
              <a:lnSpc>
                <a:spcPct val="100000"/>
              </a:lnSpc>
              <a:spcBef>
                <a:spcPts val="0"/>
              </a:spcBef>
              <a:spcAft>
                <a:spcPts val="0"/>
              </a:spcAft>
              <a:buSzPts val="1400"/>
              <a:buNone/>
              <a:defRPr sz="2000">
                <a:solidFill>
                  <a:srgbClr val="000000"/>
                </a:solidFill>
                <a:latin typeface="Arial"/>
                <a:ea typeface="Arial"/>
                <a:cs typeface="Arial"/>
                <a:sym typeface="Arial"/>
              </a:defRPr>
            </a:lvl6pPr>
            <a:lvl7pPr lvl="6" algn="l" rtl="0">
              <a:lnSpc>
                <a:spcPct val="100000"/>
              </a:lnSpc>
              <a:spcBef>
                <a:spcPts val="0"/>
              </a:spcBef>
              <a:spcAft>
                <a:spcPts val="0"/>
              </a:spcAft>
              <a:buSzPts val="1400"/>
              <a:buNone/>
              <a:defRPr sz="2000">
                <a:solidFill>
                  <a:srgbClr val="000000"/>
                </a:solidFill>
                <a:latin typeface="Arial"/>
                <a:ea typeface="Arial"/>
                <a:cs typeface="Arial"/>
                <a:sym typeface="Arial"/>
              </a:defRPr>
            </a:lvl7pPr>
            <a:lvl8pPr lvl="7" algn="l" rtl="0">
              <a:lnSpc>
                <a:spcPct val="100000"/>
              </a:lnSpc>
              <a:spcBef>
                <a:spcPts val="0"/>
              </a:spcBef>
              <a:spcAft>
                <a:spcPts val="0"/>
              </a:spcAft>
              <a:buSzPts val="1400"/>
              <a:buNone/>
              <a:defRPr sz="2000">
                <a:solidFill>
                  <a:srgbClr val="000000"/>
                </a:solidFill>
                <a:latin typeface="Arial"/>
                <a:ea typeface="Arial"/>
                <a:cs typeface="Arial"/>
                <a:sym typeface="Arial"/>
              </a:defRPr>
            </a:lvl8pPr>
            <a:lvl9pPr lvl="8" algn="l" rtl="0">
              <a:lnSpc>
                <a:spcPct val="100000"/>
              </a:lnSpc>
              <a:spcBef>
                <a:spcPts val="0"/>
              </a:spcBef>
              <a:spcAft>
                <a:spcPts val="0"/>
              </a:spcAft>
              <a:buSzPts val="1400"/>
              <a:buNone/>
              <a:defRPr sz="2000">
                <a:solidFill>
                  <a:srgbClr val="000000"/>
                </a:solidFill>
                <a:latin typeface="Arial"/>
                <a:ea typeface="Arial"/>
                <a:cs typeface="Arial"/>
                <a:sym typeface="Arial"/>
              </a:defRPr>
            </a:lvl9pPr>
          </a:lstStyle>
          <a:p>
            <a:endParaRPr/>
          </a:p>
        </p:txBody>
      </p:sp>
      <p:sp>
        <p:nvSpPr>
          <p:cNvPr id="668" name="Google Shape;668;p60"/>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669" name="Google Shape;669;p60"/>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670" name="Google Shape;670;p60"/>
          <p:cNvSpPr txBox="1">
            <a:spLocks noGrp="1"/>
          </p:cNvSpPr>
          <p:nvPr>
            <p:ph type="subTitle" idx="7"/>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 LIGHT ON DARK">
  <p:cSld name="BLANK_2_1_1_2">
    <p:spTree>
      <p:nvGrpSpPr>
        <p:cNvPr id="1" name="Shape 671"/>
        <p:cNvGrpSpPr/>
        <p:nvPr/>
      </p:nvGrpSpPr>
      <p:grpSpPr>
        <a:xfrm>
          <a:off x="0" y="0"/>
          <a:ext cx="0" cy="0"/>
          <a:chOff x="0" y="0"/>
          <a:chExt cx="0" cy="0"/>
        </a:xfrm>
      </p:grpSpPr>
      <p:sp>
        <p:nvSpPr>
          <p:cNvPr id="672" name="Google Shape;672;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73" name="Google Shape;673;p61"/>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cxnSp>
        <p:nvCxnSpPr>
          <p:cNvPr id="674" name="Google Shape;674;p61"/>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675" name="Google Shape;675;p61"/>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s - DARK ON LIGHT - 2 COLUMNS">
  <p:cSld name="TITLE_AND_BODY_1_1">
    <p:bg>
      <p:bgPr>
        <a:solidFill>
          <a:srgbClr val="FFFFFF"/>
        </a:solidFill>
        <a:effectLst/>
      </p:bgPr>
    </p:bg>
    <p:spTree>
      <p:nvGrpSpPr>
        <p:cNvPr id="1" name="Shape 57"/>
        <p:cNvGrpSpPr/>
        <p:nvPr/>
      </p:nvGrpSpPr>
      <p:grpSpPr>
        <a:xfrm>
          <a:off x="0" y="0"/>
          <a:ext cx="0" cy="0"/>
          <a:chOff x="0" y="0"/>
          <a:chExt cx="0" cy="0"/>
        </a:xfrm>
      </p:grpSpPr>
      <p:sp>
        <p:nvSpPr>
          <p:cNvPr id="58" name="Google Shape;58;p7"/>
          <p:cNvSpPr txBox="1">
            <a:spLocks noGrp="1"/>
          </p:cNvSpPr>
          <p:nvPr>
            <p:ph type="sldNum" idx="12"/>
          </p:nvPr>
        </p:nvSpPr>
        <p:spPr>
          <a:xfrm>
            <a:off x="8091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7"/>
          <p:cNvSpPr txBox="1">
            <a:spLocks noGrp="1"/>
          </p:cNvSpPr>
          <p:nvPr>
            <p:ph type="body" idx="1"/>
          </p:nvPr>
        </p:nvSpPr>
        <p:spPr>
          <a:xfrm>
            <a:off x="357800" y="1612378"/>
            <a:ext cx="3677400" cy="1707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Clr>
                <a:srgbClr val="0579BD"/>
              </a:buClr>
              <a:buSzPts val="2200"/>
              <a:buFont typeface="Arial"/>
              <a:buChar char="●"/>
              <a:defRPr sz="2200" b="1">
                <a:solidFill>
                  <a:srgbClr val="003C71"/>
                </a:solidFill>
                <a:latin typeface="Arial"/>
                <a:ea typeface="Arial"/>
                <a:cs typeface="Arial"/>
                <a:sym typeface="Arial"/>
              </a:defRPr>
            </a:lvl1pPr>
            <a:lvl2pPr marL="914400" lvl="1"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2pPr>
            <a:lvl3pPr marL="1371600" lvl="2"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3pPr>
            <a:lvl4pPr marL="1828800" lvl="3"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4pPr>
            <a:lvl5pPr marL="2286000" lvl="4"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5pPr>
            <a:lvl6pPr marL="2743200" lvl="5"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6pPr>
            <a:lvl7pPr marL="3200400" lvl="6"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7pPr>
            <a:lvl8pPr marL="3657600" lvl="7" indent="-368300" rtl="0">
              <a:lnSpc>
                <a:spcPct val="100000"/>
              </a:lnSpc>
              <a:spcBef>
                <a:spcPts val="800"/>
              </a:spcBef>
              <a:spcAft>
                <a:spcPts val="0"/>
              </a:spcAft>
              <a:buClr>
                <a:srgbClr val="003C71"/>
              </a:buClr>
              <a:buSzPts val="2200"/>
              <a:buFont typeface="Arial"/>
              <a:buChar char="○"/>
              <a:defRPr sz="2200" b="1">
                <a:solidFill>
                  <a:srgbClr val="003C71"/>
                </a:solidFill>
                <a:latin typeface="Arial"/>
                <a:ea typeface="Arial"/>
                <a:cs typeface="Arial"/>
                <a:sym typeface="Arial"/>
              </a:defRPr>
            </a:lvl8pPr>
            <a:lvl9pPr marL="4114800" lvl="8" indent="-368300" rtl="0">
              <a:lnSpc>
                <a:spcPct val="100000"/>
              </a:lnSpc>
              <a:spcBef>
                <a:spcPts val="800"/>
              </a:spcBef>
              <a:spcAft>
                <a:spcPts val="800"/>
              </a:spcAft>
              <a:buClr>
                <a:srgbClr val="0579BD"/>
              </a:buClr>
              <a:buSzPts val="2200"/>
              <a:buFont typeface="Arial"/>
              <a:buChar char="■"/>
              <a:defRPr sz="2200" b="1">
                <a:solidFill>
                  <a:srgbClr val="003C71"/>
                </a:solidFill>
                <a:latin typeface="Arial"/>
                <a:ea typeface="Arial"/>
                <a:cs typeface="Arial"/>
                <a:sym typeface="Arial"/>
              </a:defRPr>
            </a:lvl9pPr>
          </a:lstStyle>
          <a:p>
            <a:endParaRPr/>
          </a:p>
        </p:txBody>
      </p:sp>
      <p:sp>
        <p:nvSpPr>
          <p:cNvPr id="60" name="Google Shape;60;p7"/>
          <p:cNvSpPr txBox="1">
            <a:spLocks noGrp="1"/>
          </p:cNvSpPr>
          <p:nvPr>
            <p:ph type="body" idx="2"/>
          </p:nvPr>
        </p:nvSpPr>
        <p:spPr>
          <a:xfrm>
            <a:off x="4244000" y="1602900"/>
            <a:ext cx="3847500" cy="1707900"/>
          </a:xfrm>
          <a:prstGeom prst="rect">
            <a:avLst/>
          </a:prstGeom>
        </p:spPr>
        <p:txBody>
          <a:bodyPr spcFirstLastPara="1" wrap="square" lIns="91425" tIns="91425" rIns="91425" bIns="91425" anchor="t" anchorCtr="0">
            <a:noAutofit/>
          </a:bodyPr>
          <a:lstStyle>
            <a:lvl1pPr marL="457200" lvl="0" indent="-368300" rtl="0">
              <a:lnSpc>
                <a:spcPct val="100000"/>
              </a:lnSpc>
              <a:spcBef>
                <a:spcPts val="0"/>
              </a:spcBef>
              <a:spcAft>
                <a:spcPts val="0"/>
              </a:spcAft>
              <a:buClr>
                <a:srgbClr val="0579BD"/>
              </a:buClr>
              <a:buSzPts val="2200"/>
              <a:buFont typeface="Arial"/>
              <a:buChar char="●"/>
              <a:defRPr sz="2200" b="1">
                <a:solidFill>
                  <a:srgbClr val="003C71"/>
                </a:solidFill>
                <a:latin typeface="Arial"/>
                <a:ea typeface="Arial"/>
                <a:cs typeface="Arial"/>
                <a:sym typeface="Arial"/>
              </a:defRPr>
            </a:lvl1pPr>
            <a:lvl2pPr marL="914400" lvl="1"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2pPr>
            <a:lvl3pPr marL="1371600" lvl="2"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3pPr>
            <a:lvl4pPr marL="1828800" lvl="3"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4pPr>
            <a:lvl5pPr marL="2286000" lvl="4"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5pPr>
            <a:lvl6pPr marL="2743200" lvl="5"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6pPr>
            <a:lvl7pPr marL="3200400" lvl="6" indent="-368300"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7pPr>
            <a:lvl8pPr marL="3657600" lvl="7" indent="-368300"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8pPr>
            <a:lvl9pPr marL="4114800" lvl="8" indent="-368300" rtl="0">
              <a:lnSpc>
                <a:spcPct val="100000"/>
              </a:lnSpc>
              <a:spcBef>
                <a:spcPts val="800"/>
              </a:spcBef>
              <a:spcAft>
                <a:spcPts val="800"/>
              </a:spcAft>
              <a:buClr>
                <a:srgbClr val="0579BD"/>
              </a:buClr>
              <a:buSzPts val="2200"/>
              <a:buFont typeface="Arial"/>
              <a:buChar char="■"/>
              <a:defRPr sz="2200" b="1">
                <a:solidFill>
                  <a:srgbClr val="003C71"/>
                </a:solidFill>
                <a:latin typeface="Arial"/>
                <a:ea typeface="Arial"/>
                <a:cs typeface="Arial"/>
                <a:sym typeface="Arial"/>
              </a:defRPr>
            </a:lvl9pPr>
          </a:lstStyle>
          <a:p>
            <a:endParaRPr/>
          </a:p>
        </p:txBody>
      </p:sp>
      <p:sp>
        <p:nvSpPr>
          <p:cNvPr id="61" name="Google Shape;61;p7"/>
          <p:cNvSpPr/>
          <p:nvPr/>
        </p:nvSpPr>
        <p:spPr>
          <a:xfrm>
            <a:off x="8855775" y="-11175"/>
            <a:ext cx="310500" cy="51690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cxnSp>
        <p:nvCxnSpPr>
          <p:cNvPr id="62" name="Google Shape;62;p7"/>
          <p:cNvCxnSpPr/>
          <p:nvPr/>
        </p:nvCxnSpPr>
        <p:spPr>
          <a:xfrm>
            <a:off x="8780225" y="0"/>
            <a:ext cx="0" cy="5148000"/>
          </a:xfrm>
          <a:prstGeom prst="straightConnector1">
            <a:avLst/>
          </a:prstGeom>
          <a:noFill/>
          <a:ln w="76200" cap="flat" cmpd="sng">
            <a:solidFill>
              <a:srgbClr val="0579BD"/>
            </a:solidFill>
            <a:prstDash val="solid"/>
            <a:round/>
            <a:headEnd type="none" w="med" len="med"/>
            <a:tailEnd type="none" w="med" len="med"/>
          </a:ln>
        </p:spPr>
      </p:cxnSp>
      <p:cxnSp>
        <p:nvCxnSpPr>
          <p:cNvPr id="63" name="Google Shape;63;p7"/>
          <p:cNvCxnSpPr/>
          <p:nvPr/>
        </p:nvCxnSpPr>
        <p:spPr>
          <a:xfrm>
            <a:off x="8698721" y="0"/>
            <a:ext cx="0" cy="5148000"/>
          </a:xfrm>
          <a:prstGeom prst="straightConnector1">
            <a:avLst/>
          </a:prstGeom>
          <a:noFill/>
          <a:ln w="28575" cap="flat" cmpd="sng">
            <a:solidFill>
              <a:srgbClr val="0579BD"/>
            </a:solidFill>
            <a:prstDash val="solid"/>
            <a:round/>
            <a:headEnd type="none" w="med" len="med"/>
            <a:tailEnd type="none" w="med" len="med"/>
          </a:ln>
        </p:spPr>
      </p:cxnSp>
      <p:sp>
        <p:nvSpPr>
          <p:cNvPr id="64" name="Google Shape;64;p7"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rgbClr val="FFFFFF"/>
                </a:solidFill>
              </a:rPr>
              <a:t>G S A     O F F I C E    O F    G O V E R N M E N T - W I D E     P O L I C Y </a:t>
            </a:r>
            <a:endParaRPr sz="1100" b="1">
              <a:solidFill>
                <a:srgbClr val="FFFFFF"/>
              </a:solidFill>
            </a:endParaRPr>
          </a:p>
        </p:txBody>
      </p:sp>
      <p:sp>
        <p:nvSpPr>
          <p:cNvPr id="65" name="Google Shape;65;p7"/>
          <p:cNvSpPr txBox="1">
            <a:spLocks noGrp="1"/>
          </p:cNvSpPr>
          <p:nvPr>
            <p:ph type="title"/>
          </p:nvPr>
        </p:nvSpPr>
        <p:spPr>
          <a:xfrm>
            <a:off x="439350" y="77925"/>
            <a:ext cx="8033100" cy="880200"/>
          </a:xfrm>
          <a:prstGeom prst="rect">
            <a:avLst/>
          </a:prstGeom>
        </p:spPr>
        <p:txBody>
          <a:bodyPr spcFirstLastPara="1" wrap="square" lIns="91425" tIns="91425" rIns="91425" bIns="91425" anchor="b" anchorCtr="0">
            <a:noAutofit/>
          </a:bodyPr>
          <a:lstStyle>
            <a:lvl1pPr lvl="0" rtl="0">
              <a:spcBef>
                <a:spcPts val="0"/>
              </a:spcBef>
              <a:spcAft>
                <a:spcPts val="0"/>
              </a:spcAft>
              <a:buNone/>
              <a:defRPr sz="3600" b="1">
                <a:solidFill>
                  <a:srgbClr val="003C71"/>
                </a:solidFill>
                <a:latin typeface="Arial"/>
                <a:ea typeface="Arial"/>
                <a:cs typeface="Arial"/>
                <a:sym typeface="Arial"/>
              </a:defRPr>
            </a:lvl1pPr>
            <a:lvl2pPr lvl="1" rtl="0">
              <a:spcBef>
                <a:spcPts val="0"/>
              </a:spcBef>
              <a:spcAft>
                <a:spcPts val="0"/>
              </a:spcAft>
              <a:buNone/>
              <a:defRPr sz="3600" b="1">
                <a:solidFill>
                  <a:srgbClr val="003C71"/>
                </a:solidFill>
                <a:latin typeface="Arial"/>
                <a:ea typeface="Arial"/>
                <a:cs typeface="Arial"/>
                <a:sym typeface="Arial"/>
              </a:defRPr>
            </a:lvl2pPr>
            <a:lvl3pPr lvl="2" rtl="0">
              <a:spcBef>
                <a:spcPts val="0"/>
              </a:spcBef>
              <a:spcAft>
                <a:spcPts val="0"/>
              </a:spcAft>
              <a:buNone/>
              <a:defRPr sz="3600" b="1">
                <a:solidFill>
                  <a:srgbClr val="003C71"/>
                </a:solidFill>
                <a:latin typeface="Arial"/>
                <a:ea typeface="Arial"/>
                <a:cs typeface="Arial"/>
                <a:sym typeface="Arial"/>
              </a:defRPr>
            </a:lvl3pPr>
            <a:lvl4pPr lvl="3" rtl="0">
              <a:spcBef>
                <a:spcPts val="0"/>
              </a:spcBef>
              <a:spcAft>
                <a:spcPts val="0"/>
              </a:spcAft>
              <a:buNone/>
              <a:defRPr sz="3600" b="1">
                <a:solidFill>
                  <a:srgbClr val="003C71"/>
                </a:solidFill>
                <a:latin typeface="Arial"/>
                <a:ea typeface="Arial"/>
                <a:cs typeface="Arial"/>
                <a:sym typeface="Arial"/>
              </a:defRPr>
            </a:lvl4pPr>
            <a:lvl5pPr lvl="4" rtl="0">
              <a:spcBef>
                <a:spcPts val="0"/>
              </a:spcBef>
              <a:spcAft>
                <a:spcPts val="0"/>
              </a:spcAft>
              <a:buNone/>
              <a:defRPr sz="3600" b="1">
                <a:solidFill>
                  <a:srgbClr val="003C71"/>
                </a:solidFill>
                <a:latin typeface="Arial"/>
                <a:ea typeface="Arial"/>
                <a:cs typeface="Arial"/>
                <a:sym typeface="Arial"/>
              </a:defRPr>
            </a:lvl5pPr>
            <a:lvl6pPr lvl="5" rtl="0">
              <a:spcBef>
                <a:spcPts val="0"/>
              </a:spcBef>
              <a:spcAft>
                <a:spcPts val="0"/>
              </a:spcAft>
              <a:buNone/>
              <a:defRPr sz="3600" b="1">
                <a:solidFill>
                  <a:srgbClr val="003C71"/>
                </a:solidFill>
                <a:latin typeface="Arial"/>
                <a:ea typeface="Arial"/>
                <a:cs typeface="Arial"/>
                <a:sym typeface="Arial"/>
              </a:defRPr>
            </a:lvl6pPr>
            <a:lvl7pPr lvl="6" rtl="0">
              <a:spcBef>
                <a:spcPts val="0"/>
              </a:spcBef>
              <a:spcAft>
                <a:spcPts val="0"/>
              </a:spcAft>
              <a:buNone/>
              <a:defRPr sz="3600" b="1">
                <a:solidFill>
                  <a:srgbClr val="003C71"/>
                </a:solidFill>
                <a:latin typeface="Arial"/>
                <a:ea typeface="Arial"/>
                <a:cs typeface="Arial"/>
                <a:sym typeface="Arial"/>
              </a:defRPr>
            </a:lvl7pPr>
            <a:lvl8pPr lvl="7" rtl="0">
              <a:spcBef>
                <a:spcPts val="0"/>
              </a:spcBef>
              <a:spcAft>
                <a:spcPts val="0"/>
              </a:spcAft>
              <a:buNone/>
              <a:defRPr sz="3600" b="1">
                <a:solidFill>
                  <a:srgbClr val="003C71"/>
                </a:solidFill>
                <a:latin typeface="Arial"/>
                <a:ea typeface="Arial"/>
                <a:cs typeface="Arial"/>
                <a:sym typeface="Arial"/>
              </a:defRPr>
            </a:lvl8pPr>
            <a:lvl9pPr lvl="8" rtl="0">
              <a:spcBef>
                <a:spcPts val="0"/>
              </a:spcBef>
              <a:spcAft>
                <a:spcPts val="0"/>
              </a:spcAft>
              <a:buNone/>
              <a:defRPr sz="3600" b="1">
                <a:solidFill>
                  <a:srgbClr val="003C71"/>
                </a:solidFill>
                <a:latin typeface="Arial"/>
                <a:ea typeface="Arial"/>
                <a:cs typeface="Arial"/>
                <a:sym typeface="Arial"/>
              </a:defRPr>
            </a:lvl9pPr>
          </a:lstStyle>
          <a:p>
            <a:endParaRPr/>
          </a:p>
        </p:txBody>
      </p:sp>
      <p:cxnSp>
        <p:nvCxnSpPr>
          <p:cNvPr id="66" name="Google Shape;66;p7"/>
          <p:cNvCxnSpPr/>
          <p:nvPr/>
        </p:nvCxnSpPr>
        <p:spPr>
          <a:xfrm>
            <a:off x="554700" y="904682"/>
            <a:ext cx="7230000" cy="0"/>
          </a:xfrm>
          <a:prstGeom prst="straightConnector1">
            <a:avLst/>
          </a:prstGeom>
          <a:noFill/>
          <a:ln w="19050" cap="flat" cmpd="sng">
            <a:solidFill>
              <a:srgbClr val="000000"/>
            </a:solidFill>
            <a:prstDash val="solid"/>
            <a:round/>
            <a:headEnd type="none" w="med" len="med"/>
            <a:tailEnd type="none" w="med" len="med"/>
          </a:ln>
        </p:spPr>
      </p:cxnSp>
      <p:sp>
        <p:nvSpPr>
          <p:cNvPr id="67" name="Google Shape;67;p7"/>
          <p:cNvSpPr txBox="1">
            <a:spLocks noGrp="1"/>
          </p:cNvSpPr>
          <p:nvPr>
            <p:ph type="subTitle" idx="3"/>
          </p:nvPr>
        </p:nvSpPr>
        <p:spPr>
          <a:xfrm>
            <a:off x="439350" y="870825"/>
            <a:ext cx="8033100" cy="39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i="1">
                <a:solidFill>
                  <a:srgbClr val="0579BD"/>
                </a:solidFill>
                <a:latin typeface="Arial"/>
                <a:ea typeface="Arial"/>
                <a:cs typeface="Arial"/>
                <a:sym typeface="Arial"/>
              </a:defRPr>
            </a:lvl1pPr>
            <a:lvl2pPr lvl="1" rtl="0">
              <a:spcBef>
                <a:spcPts val="1600"/>
              </a:spcBef>
              <a:spcAft>
                <a:spcPts val="0"/>
              </a:spcAft>
              <a:buNone/>
              <a:defRPr sz="2400" b="1" i="1">
                <a:solidFill>
                  <a:srgbClr val="0579BD"/>
                </a:solidFill>
                <a:latin typeface="Arial"/>
                <a:ea typeface="Arial"/>
                <a:cs typeface="Arial"/>
                <a:sym typeface="Arial"/>
              </a:defRPr>
            </a:lvl2pPr>
            <a:lvl3pPr lvl="2" rtl="0">
              <a:spcBef>
                <a:spcPts val="1600"/>
              </a:spcBef>
              <a:spcAft>
                <a:spcPts val="0"/>
              </a:spcAft>
              <a:buNone/>
              <a:defRPr sz="2400" b="1" i="1">
                <a:solidFill>
                  <a:srgbClr val="0579BD"/>
                </a:solidFill>
                <a:latin typeface="Arial"/>
                <a:ea typeface="Arial"/>
                <a:cs typeface="Arial"/>
                <a:sym typeface="Arial"/>
              </a:defRPr>
            </a:lvl3pPr>
            <a:lvl4pPr lvl="3" rtl="0">
              <a:spcBef>
                <a:spcPts val="1600"/>
              </a:spcBef>
              <a:spcAft>
                <a:spcPts val="0"/>
              </a:spcAft>
              <a:buNone/>
              <a:defRPr sz="2400" b="1" i="1">
                <a:solidFill>
                  <a:srgbClr val="0579BD"/>
                </a:solidFill>
                <a:latin typeface="Arial"/>
                <a:ea typeface="Arial"/>
                <a:cs typeface="Arial"/>
                <a:sym typeface="Arial"/>
              </a:defRPr>
            </a:lvl4pPr>
            <a:lvl5pPr lvl="4" rtl="0">
              <a:spcBef>
                <a:spcPts val="1600"/>
              </a:spcBef>
              <a:spcAft>
                <a:spcPts val="0"/>
              </a:spcAft>
              <a:buNone/>
              <a:defRPr sz="2400" b="1" i="1">
                <a:solidFill>
                  <a:srgbClr val="0579BD"/>
                </a:solidFill>
                <a:latin typeface="Arial"/>
                <a:ea typeface="Arial"/>
                <a:cs typeface="Arial"/>
                <a:sym typeface="Arial"/>
              </a:defRPr>
            </a:lvl5pPr>
            <a:lvl6pPr lvl="5" rtl="0">
              <a:spcBef>
                <a:spcPts val="1600"/>
              </a:spcBef>
              <a:spcAft>
                <a:spcPts val="0"/>
              </a:spcAft>
              <a:buNone/>
              <a:defRPr sz="2400" b="1" i="1">
                <a:solidFill>
                  <a:srgbClr val="0579BD"/>
                </a:solidFill>
                <a:latin typeface="Arial"/>
                <a:ea typeface="Arial"/>
                <a:cs typeface="Arial"/>
                <a:sym typeface="Arial"/>
              </a:defRPr>
            </a:lvl6pPr>
            <a:lvl7pPr lvl="6" rtl="0">
              <a:spcBef>
                <a:spcPts val="1600"/>
              </a:spcBef>
              <a:spcAft>
                <a:spcPts val="0"/>
              </a:spcAft>
              <a:buNone/>
              <a:defRPr sz="2400" b="1" i="1">
                <a:solidFill>
                  <a:srgbClr val="0579BD"/>
                </a:solidFill>
                <a:latin typeface="Arial"/>
                <a:ea typeface="Arial"/>
                <a:cs typeface="Arial"/>
                <a:sym typeface="Arial"/>
              </a:defRPr>
            </a:lvl7pPr>
            <a:lvl8pPr lvl="7" rtl="0">
              <a:spcBef>
                <a:spcPts val="1600"/>
              </a:spcBef>
              <a:spcAft>
                <a:spcPts val="0"/>
              </a:spcAft>
              <a:buNone/>
              <a:defRPr sz="2400" b="1" i="1">
                <a:solidFill>
                  <a:srgbClr val="0579BD"/>
                </a:solidFill>
                <a:latin typeface="Arial"/>
                <a:ea typeface="Arial"/>
                <a:cs typeface="Arial"/>
                <a:sym typeface="Arial"/>
              </a:defRPr>
            </a:lvl8pPr>
            <a:lvl9pPr lvl="8" rtl="0">
              <a:spcBef>
                <a:spcPts val="1600"/>
              </a:spcBef>
              <a:spcAft>
                <a:spcPts val="1600"/>
              </a:spcAft>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END DECK">
  <p:cSld name="BLANK_1_1">
    <p:bg>
      <p:bgPr>
        <a:solidFill>
          <a:srgbClr val="FFFFFF"/>
        </a:solidFill>
        <a:effectLst/>
      </p:bgPr>
    </p:bg>
    <p:spTree>
      <p:nvGrpSpPr>
        <p:cNvPr id="1" name="Shape 676"/>
        <p:cNvGrpSpPr/>
        <p:nvPr/>
      </p:nvGrpSpPr>
      <p:grpSpPr>
        <a:xfrm>
          <a:off x="0" y="0"/>
          <a:ext cx="0" cy="0"/>
          <a:chOff x="0" y="0"/>
          <a:chExt cx="0" cy="0"/>
        </a:xfrm>
      </p:grpSpPr>
      <p:sp>
        <p:nvSpPr>
          <p:cNvPr id="677" name="Google Shape;677;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78" name="Google Shape;678;p62" title="Blue GSA Starmark Logo"/>
          <p:cNvPicPr preferRelativeResize="0"/>
          <p:nvPr/>
        </p:nvPicPr>
        <p:blipFill rotWithShape="1">
          <a:blip r:embed="rId2">
            <a:alphaModFix/>
          </a:blip>
          <a:srcRect/>
          <a:stretch/>
        </p:blipFill>
        <p:spPr>
          <a:xfrm>
            <a:off x="3681665" y="1768041"/>
            <a:ext cx="1780669" cy="160741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OLD IMAGE 1 MAIN POINT" type="secHead">
  <p:cSld name="SECTION_HEADER">
    <p:spTree>
      <p:nvGrpSpPr>
        <p:cNvPr id="1" name="Shape 679"/>
        <p:cNvGrpSpPr/>
        <p:nvPr/>
      </p:nvGrpSpPr>
      <p:grpSpPr>
        <a:xfrm>
          <a:off x="0" y="0"/>
          <a:ext cx="0" cy="0"/>
          <a:chOff x="0" y="0"/>
          <a:chExt cx="0" cy="0"/>
        </a:xfrm>
      </p:grpSpPr>
      <p:pic>
        <p:nvPicPr>
          <p:cNvPr id="680" name="Google Shape;680;p63"/>
          <p:cNvPicPr preferRelativeResize="0"/>
          <p:nvPr/>
        </p:nvPicPr>
        <p:blipFill rotWithShape="1">
          <a:blip r:embed="rId2">
            <a:alphaModFix/>
          </a:blip>
          <a:srcRect l="11063"/>
          <a:stretch/>
        </p:blipFill>
        <p:spPr>
          <a:xfrm>
            <a:off x="-4025" y="0"/>
            <a:ext cx="9144000" cy="5143500"/>
          </a:xfrm>
          <a:prstGeom prst="rect">
            <a:avLst/>
          </a:prstGeom>
          <a:noFill/>
          <a:ln>
            <a:noFill/>
          </a:ln>
        </p:spPr>
      </p:pic>
      <p:sp>
        <p:nvSpPr>
          <p:cNvPr id="681" name="Google Shape;681;p63"/>
          <p:cNvSpPr txBox="1">
            <a:spLocks noGrp="1"/>
          </p:cNvSpPr>
          <p:nvPr>
            <p:ph type="title"/>
          </p:nvPr>
        </p:nvSpPr>
        <p:spPr>
          <a:xfrm>
            <a:off x="311700" y="2493750"/>
            <a:ext cx="4168800" cy="1449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1pPr>
            <a:lvl2pPr lvl="1"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2pPr>
            <a:lvl3pPr lvl="2"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3pPr>
            <a:lvl4pPr lvl="3"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4pPr>
            <a:lvl5pPr lvl="4"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5pPr>
            <a:lvl6pPr lvl="5"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6pPr>
            <a:lvl7pPr lvl="6"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7pPr>
            <a:lvl8pPr lvl="7"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8pPr>
            <a:lvl9pPr lvl="8" algn="ctr"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9pPr>
          </a:lstStyle>
          <a:p>
            <a:endParaRPr/>
          </a:p>
        </p:txBody>
      </p:sp>
      <p:sp>
        <p:nvSpPr>
          <p:cNvPr id="682" name="Google Shape;682;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3" name="Google Shape;683;p63"/>
          <p:cNvSpPr/>
          <p:nvPr/>
        </p:nvSpPr>
        <p:spPr>
          <a:xfrm rot="1239341">
            <a:off x="5117130" y="2224815"/>
            <a:ext cx="2418643" cy="37358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ullets - LIGHT ON DARK - 2 COLUMNS" type="tx">
  <p:cSld name="TITLE_AND_BODY">
    <p:spTree>
      <p:nvGrpSpPr>
        <p:cNvPr id="1" name="Shape 684"/>
        <p:cNvGrpSpPr/>
        <p:nvPr/>
      </p:nvGrpSpPr>
      <p:grpSpPr>
        <a:xfrm>
          <a:off x="0" y="0"/>
          <a:ext cx="0" cy="0"/>
          <a:chOff x="0" y="0"/>
          <a:chExt cx="0" cy="0"/>
        </a:xfrm>
      </p:grpSpPr>
      <p:sp>
        <p:nvSpPr>
          <p:cNvPr id="685" name="Google Shape;685;p64"/>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86" name="Google Shape;686;p64"/>
          <p:cNvSpPr txBox="1">
            <a:spLocks noGrp="1"/>
          </p:cNvSpPr>
          <p:nvPr>
            <p:ph type="body" idx="1"/>
          </p:nvPr>
        </p:nvSpPr>
        <p:spPr>
          <a:xfrm>
            <a:off x="357800" y="1591706"/>
            <a:ext cx="3677400" cy="17079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0"/>
              </a:spcBef>
              <a:spcAft>
                <a:spcPts val="0"/>
              </a:spcAft>
              <a:buClr>
                <a:srgbClr val="0FAFFF"/>
              </a:buClr>
              <a:buSzPts val="2200"/>
              <a:buFont typeface="Arial"/>
              <a:buChar char="●"/>
              <a:defRPr sz="2200" b="1">
                <a:solidFill>
                  <a:srgbClr val="FFFFFF"/>
                </a:solidFill>
                <a:latin typeface="Arial"/>
                <a:ea typeface="Arial"/>
                <a:cs typeface="Arial"/>
                <a:sym typeface="Arial"/>
              </a:defRPr>
            </a:lvl1pPr>
            <a:lvl2pPr marL="914400" lvl="1"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2pPr>
            <a:lvl3pPr marL="1371600" lvl="2"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3pPr>
            <a:lvl4pPr marL="1828800" lvl="3"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4pPr>
            <a:lvl5pPr marL="2286000" lvl="4"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5pPr>
            <a:lvl6pPr marL="2743200" lvl="5"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6pPr>
            <a:lvl7pPr marL="3200400" lvl="6"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7pPr>
            <a:lvl8pPr marL="3657600" lvl="7"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8pPr>
            <a:lvl9pPr marL="4114800" lvl="8" indent="-368300" algn="l" rtl="0">
              <a:lnSpc>
                <a:spcPct val="100000"/>
              </a:lnSpc>
              <a:spcBef>
                <a:spcPts val="800"/>
              </a:spcBef>
              <a:spcAft>
                <a:spcPts val="800"/>
              </a:spcAft>
              <a:buClr>
                <a:srgbClr val="0FAFFF"/>
              </a:buClr>
              <a:buSzPts val="2200"/>
              <a:buFont typeface="Arial"/>
              <a:buChar char="■"/>
              <a:defRPr sz="2200" b="1">
                <a:solidFill>
                  <a:srgbClr val="FFFFFF"/>
                </a:solidFill>
                <a:latin typeface="Arial"/>
                <a:ea typeface="Arial"/>
                <a:cs typeface="Arial"/>
                <a:sym typeface="Arial"/>
              </a:defRPr>
            </a:lvl9pPr>
          </a:lstStyle>
          <a:p>
            <a:endParaRPr/>
          </a:p>
        </p:txBody>
      </p:sp>
      <p:sp>
        <p:nvSpPr>
          <p:cNvPr id="687" name="Google Shape;687;p64"/>
          <p:cNvSpPr txBox="1">
            <a:spLocks noGrp="1"/>
          </p:cNvSpPr>
          <p:nvPr>
            <p:ph type="body" idx="2"/>
          </p:nvPr>
        </p:nvSpPr>
        <p:spPr>
          <a:xfrm>
            <a:off x="4244000" y="1591700"/>
            <a:ext cx="3847500" cy="17079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0"/>
              </a:spcBef>
              <a:spcAft>
                <a:spcPts val="0"/>
              </a:spcAft>
              <a:buClr>
                <a:srgbClr val="0FAFFF"/>
              </a:buClr>
              <a:buSzPts val="2200"/>
              <a:buFont typeface="Arial"/>
              <a:buChar char="●"/>
              <a:defRPr sz="2200" b="1">
                <a:solidFill>
                  <a:srgbClr val="FFFFFF"/>
                </a:solidFill>
                <a:latin typeface="Arial"/>
                <a:ea typeface="Arial"/>
                <a:cs typeface="Arial"/>
                <a:sym typeface="Arial"/>
              </a:defRPr>
            </a:lvl1pPr>
            <a:lvl2pPr marL="914400" lvl="1"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2pPr>
            <a:lvl3pPr marL="1371600" lvl="2"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3pPr>
            <a:lvl4pPr marL="1828800" lvl="3"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4pPr>
            <a:lvl5pPr marL="2286000" lvl="4"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5pPr>
            <a:lvl6pPr marL="2743200" lvl="5"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6pPr>
            <a:lvl7pPr marL="3200400" lvl="6"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7pPr>
            <a:lvl8pPr marL="3657600" lvl="7"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8pPr>
            <a:lvl9pPr marL="4114800" lvl="8" indent="-368300" algn="l" rtl="0">
              <a:lnSpc>
                <a:spcPct val="100000"/>
              </a:lnSpc>
              <a:spcBef>
                <a:spcPts val="800"/>
              </a:spcBef>
              <a:spcAft>
                <a:spcPts val="800"/>
              </a:spcAft>
              <a:buClr>
                <a:srgbClr val="0FAFFF"/>
              </a:buClr>
              <a:buSzPts val="2200"/>
              <a:buFont typeface="Arial"/>
              <a:buChar char="■"/>
              <a:defRPr sz="2200" b="1">
                <a:solidFill>
                  <a:srgbClr val="FFFFFF"/>
                </a:solidFill>
                <a:latin typeface="Arial"/>
                <a:ea typeface="Arial"/>
                <a:cs typeface="Arial"/>
                <a:sym typeface="Arial"/>
              </a:defRPr>
            </a:lvl9pPr>
          </a:lstStyle>
          <a:p>
            <a:endParaRPr/>
          </a:p>
        </p:txBody>
      </p:sp>
      <p:sp>
        <p:nvSpPr>
          <p:cNvPr id="688" name="Google Shape;688;p64"/>
          <p:cNvSpPr/>
          <p:nvPr/>
        </p:nvSpPr>
        <p:spPr>
          <a:xfrm>
            <a:off x="8855775" y="-11175"/>
            <a:ext cx="310500" cy="5169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9" name="Google Shape;689;p64"/>
          <p:cNvCxnSpPr/>
          <p:nvPr/>
        </p:nvCxnSpPr>
        <p:spPr>
          <a:xfrm>
            <a:off x="8780225" y="0"/>
            <a:ext cx="0" cy="5148000"/>
          </a:xfrm>
          <a:prstGeom prst="straightConnector1">
            <a:avLst/>
          </a:prstGeom>
          <a:noFill/>
          <a:ln w="76200" cap="flat" cmpd="sng">
            <a:solidFill>
              <a:srgbClr val="0FAFFF"/>
            </a:solidFill>
            <a:prstDash val="solid"/>
            <a:round/>
            <a:headEnd type="none" w="sm" len="sm"/>
            <a:tailEnd type="none" w="sm" len="sm"/>
          </a:ln>
        </p:spPr>
      </p:cxnSp>
      <p:cxnSp>
        <p:nvCxnSpPr>
          <p:cNvPr id="690" name="Google Shape;690;p64"/>
          <p:cNvCxnSpPr/>
          <p:nvPr/>
        </p:nvCxnSpPr>
        <p:spPr>
          <a:xfrm>
            <a:off x="8698721" y="0"/>
            <a:ext cx="0" cy="5148000"/>
          </a:xfrm>
          <a:prstGeom prst="straightConnector1">
            <a:avLst/>
          </a:prstGeom>
          <a:noFill/>
          <a:ln w="28575" cap="flat" cmpd="sng">
            <a:solidFill>
              <a:srgbClr val="0FAFFF"/>
            </a:solidFill>
            <a:prstDash val="solid"/>
            <a:round/>
            <a:headEnd type="none" w="sm" len="sm"/>
            <a:tailEnd type="none" w="sm" len="sm"/>
          </a:ln>
        </p:spPr>
      </p:cxnSp>
      <p:sp>
        <p:nvSpPr>
          <p:cNvPr id="691" name="Google Shape;691;p64"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3C71"/>
                </a:solidFill>
                <a:latin typeface="Arial"/>
                <a:ea typeface="Arial"/>
                <a:cs typeface="Arial"/>
                <a:sym typeface="Arial"/>
              </a:rPr>
              <a:t>G S A     O F F I C E    O F    G O V E R N M E N T - W I D E     P O L I C Y </a:t>
            </a:r>
            <a:endParaRPr sz="1100" b="1" i="0" u="none" strike="noStrike" cap="none">
              <a:solidFill>
                <a:srgbClr val="003C71"/>
              </a:solidFill>
              <a:latin typeface="Arial"/>
              <a:ea typeface="Arial"/>
              <a:cs typeface="Arial"/>
              <a:sym typeface="Arial"/>
            </a:endParaRPr>
          </a:p>
        </p:txBody>
      </p:sp>
      <p:cxnSp>
        <p:nvCxnSpPr>
          <p:cNvPr id="692" name="Google Shape;692;p64"/>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693" name="Google Shape;693;p64"/>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sp>
        <p:nvSpPr>
          <p:cNvPr id="694" name="Google Shape;694;p64"/>
          <p:cNvSpPr txBox="1">
            <a:spLocks noGrp="1"/>
          </p:cNvSpPr>
          <p:nvPr>
            <p:ph type="subTitle" idx="3"/>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ullets - LIGHT ON DARK">
  <p:cSld name="TITLE_AND_BODY_2">
    <p:spTree>
      <p:nvGrpSpPr>
        <p:cNvPr id="1" name="Shape 695"/>
        <p:cNvGrpSpPr/>
        <p:nvPr/>
      </p:nvGrpSpPr>
      <p:grpSpPr>
        <a:xfrm>
          <a:off x="0" y="0"/>
          <a:ext cx="0" cy="0"/>
          <a:chOff x="0" y="0"/>
          <a:chExt cx="0" cy="0"/>
        </a:xfrm>
      </p:grpSpPr>
      <p:sp>
        <p:nvSpPr>
          <p:cNvPr id="696" name="Google Shape;696;p65"/>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97" name="Google Shape;697;p65"/>
          <p:cNvSpPr txBox="1">
            <a:spLocks noGrp="1"/>
          </p:cNvSpPr>
          <p:nvPr>
            <p:ph type="body" idx="1"/>
          </p:nvPr>
        </p:nvSpPr>
        <p:spPr>
          <a:xfrm>
            <a:off x="357800" y="1591700"/>
            <a:ext cx="7852800" cy="17079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0"/>
              </a:spcBef>
              <a:spcAft>
                <a:spcPts val="0"/>
              </a:spcAft>
              <a:buClr>
                <a:srgbClr val="0FAFFF"/>
              </a:buClr>
              <a:buSzPts val="2200"/>
              <a:buFont typeface="Arial"/>
              <a:buChar char="●"/>
              <a:defRPr sz="2200" b="1">
                <a:solidFill>
                  <a:srgbClr val="FFFFFF"/>
                </a:solidFill>
                <a:latin typeface="Arial"/>
                <a:ea typeface="Arial"/>
                <a:cs typeface="Arial"/>
                <a:sym typeface="Arial"/>
              </a:defRPr>
            </a:lvl1pPr>
            <a:lvl2pPr marL="914400" lvl="1"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2pPr>
            <a:lvl3pPr marL="1371600" lvl="2"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3pPr>
            <a:lvl4pPr marL="1828800" lvl="3"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4pPr>
            <a:lvl5pPr marL="2286000" lvl="4"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5pPr>
            <a:lvl6pPr marL="2743200" lvl="5"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6pPr>
            <a:lvl7pPr marL="3200400" lvl="6"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7pPr>
            <a:lvl8pPr marL="3657600" lvl="7" indent="-368300" algn="l" rtl="0">
              <a:lnSpc>
                <a:spcPct val="100000"/>
              </a:lnSpc>
              <a:spcBef>
                <a:spcPts val="800"/>
              </a:spcBef>
              <a:spcAft>
                <a:spcPts val="0"/>
              </a:spcAft>
              <a:buClr>
                <a:srgbClr val="0FAFFF"/>
              </a:buClr>
              <a:buSzPts val="2200"/>
              <a:buFont typeface="Arial"/>
              <a:buChar char="○"/>
              <a:defRPr sz="2200" b="1">
                <a:solidFill>
                  <a:srgbClr val="FFFFFF"/>
                </a:solidFill>
                <a:latin typeface="Arial"/>
                <a:ea typeface="Arial"/>
                <a:cs typeface="Arial"/>
                <a:sym typeface="Arial"/>
              </a:defRPr>
            </a:lvl8pPr>
            <a:lvl9pPr marL="4114800" lvl="8" indent="-368300" algn="l" rtl="0">
              <a:lnSpc>
                <a:spcPct val="100000"/>
              </a:lnSpc>
              <a:spcBef>
                <a:spcPts val="800"/>
              </a:spcBef>
              <a:spcAft>
                <a:spcPts val="800"/>
              </a:spcAft>
              <a:buClr>
                <a:srgbClr val="FFFFFF"/>
              </a:buClr>
              <a:buSzPts val="2200"/>
              <a:buFont typeface="Arial"/>
              <a:buChar char="■"/>
              <a:defRPr sz="2200" b="1">
                <a:solidFill>
                  <a:srgbClr val="FFFFFF"/>
                </a:solidFill>
                <a:latin typeface="Arial"/>
                <a:ea typeface="Arial"/>
                <a:cs typeface="Arial"/>
                <a:sym typeface="Arial"/>
              </a:defRPr>
            </a:lvl9pPr>
          </a:lstStyle>
          <a:p>
            <a:endParaRPr/>
          </a:p>
        </p:txBody>
      </p:sp>
      <p:sp>
        <p:nvSpPr>
          <p:cNvPr id="698" name="Google Shape;698;p65"/>
          <p:cNvSpPr/>
          <p:nvPr/>
        </p:nvSpPr>
        <p:spPr>
          <a:xfrm>
            <a:off x="8855775" y="-11175"/>
            <a:ext cx="310500" cy="5169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99" name="Google Shape;699;p65"/>
          <p:cNvCxnSpPr/>
          <p:nvPr/>
        </p:nvCxnSpPr>
        <p:spPr>
          <a:xfrm>
            <a:off x="8780225" y="0"/>
            <a:ext cx="0" cy="5148000"/>
          </a:xfrm>
          <a:prstGeom prst="straightConnector1">
            <a:avLst/>
          </a:prstGeom>
          <a:noFill/>
          <a:ln w="76200" cap="flat" cmpd="sng">
            <a:solidFill>
              <a:srgbClr val="0FAFFF"/>
            </a:solidFill>
            <a:prstDash val="solid"/>
            <a:round/>
            <a:headEnd type="none" w="sm" len="sm"/>
            <a:tailEnd type="none" w="sm" len="sm"/>
          </a:ln>
        </p:spPr>
      </p:cxnSp>
      <p:cxnSp>
        <p:nvCxnSpPr>
          <p:cNvPr id="700" name="Google Shape;700;p65"/>
          <p:cNvCxnSpPr/>
          <p:nvPr/>
        </p:nvCxnSpPr>
        <p:spPr>
          <a:xfrm>
            <a:off x="8698721" y="0"/>
            <a:ext cx="0" cy="5148000"/>
          </a:xfrm>
          <a:prstGeom prst="straightConnector1">
            <a:avLst/>
          </a:prstGeom>
          <a:noFill/>
          <a:ln w="28575" cap="flat" cmpd="sng">
            <a:solidFill>
              <a:srgbClr val="0FAFFF"/>
            </a:solidFill>
            <a:prstDash val="solid"/>
            <a:round/>
            <a:headEnd type="none" w="sm" len="sm"/>
            <a:tailEnd type="none" w="sm" len="sm"/>
          </a:ln>
        </p:spPr>
      </p:cxnSp>
      <p:sp>
        <p:nvSpPr>
          <p:cNvPr id="701" name="Google Shape;701;p65"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003C71"/>
                </a:solidFill>
                <a:latin typeface="Arial"/>
                <a:ea typeface="Arial"/>
                <a:cs typeface="Arial"/>
                <a:sym typeface="Arial"/>
              </a:rPr>
              <a:t>G S A     O F F I C E    O F    G O V E R N M E N T - W I D E     P O L I C Y </a:t>
            </a:r>
            <a:endParaRPr sz="1100" b="1" i="0" u="none" strike="noStrike" cap="none">
              <a:solidFill>
                <a:srgbClr val="003C71"/>
              </a:solidFill>
              <a:latin typeface="Arial"/>
              <a:ea typeface="Arial"/>
              <a:cs typeface="Arial"/>
              <a:sym typeface="Arial"/>
            </a:endParaRPr>
          </a:p>
        </p:txBody>
      </p:sp>
      <p:cxnSp>
        <p:nvCxnSpPr>
          <p:cNvPr id="702" name="Google Shape;702;p65"/>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703" name="Google Shape;703;p65"/>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sp>
        <p:nvSpPr>
          <p:cNvPr id="704" name="Google Shape;704;p65"/>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ullets - DARK ON LIGHT">
  <p:cSld name="TITLE_AND_BODY_1">
    <p:bg>
      <p:bgPr>
        <a:solidFill>
          <a:srgbClr val="FFFFFF"/>
        </a:solidFill>
        <a:effectLst/>
      </p:bgPr>
    </p:bg>
    <p:spTree>
      <p:nvGrpSpPr>
        <p:cNvPr id="1" name="Shape 705"/>
        <p:cNvGrpSpPr/>
        <p:nvPr/>
      </p:nvGrpSpPr>
      <p:grpSpPr>
        <a:xfrm>
          <a:off x="0" y="0"/>
          <a:ext cx="0" cy="0"/>
          <a:chOff x="0" y="0"/>
          <a:chExt cx="0" cy="0"/>
        </a:xfrm>
      </p:grpSpPr>
      <p:sp>
        <p:nvSpPr>
          <p:cNvPr id="706" name="Google Shape;706;p66"/>
          <p:cNvSpPr/>
          <p:nvPr/>
        </p:nvSpPr>
        <p:spPr>
          <a:xfrm>
            <a:off x="8855775" y="-11175"/>
            <a:ext cx="310500" cy="51690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7" name="Google Shape;707;p66"/>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08" name="Google Shape;708;p66"/>
          <p:cNvSpPr txBox="1">
            <a:spLocks noGrp="1"/>
          </p:cNvSpPr>
          <p:nvPr>
            <p:ph type="body" idx="1"/>
          </p:nvPr>
        </p:nvSpPr>
        <p:spPr>
          <a:xfrm>
            <a:off x="357800" y="1604050"/>
            <a:ext cx="7652100" cy="17079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0"/>
              </a:spcBef>
              <a:spcAft>
                <a:spcPts val="0"/>
              </a:spcAft>
              <a:buClr>
                <a:srgbClr val="0579BD"/>
              </a:buClr>
              <a:buSzPts val="2200"/>
              <a:buFont typeface="Arial"/>
              <a:buChar char="●"/>
              <a:defRPr sz="2200" b="1">
                <a:solidFill>
                  <a:srgbClr val="003C71"/>
                </a:solidFill>
                <a:latin typeface="Arial"/>
                <a:ea typeface="Arial"/>
                <a:cs typeface="Arial"/>
                <a:sym typeface="Arial"/>
              </a:defRPr>
            </a:lvl1pPr>
            <a:lvl2pPr marL="914400" lvl="1"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2pPr>
            <a:lvl3pPr marL="1371600" lvl="2"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3pPr>
            <a:lvl4pPr marL="1828800" lvl="3"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4pPr>
            <a:lvl5pPr marL="2286000" lvl="4"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5pPr>
            <a:lvl6pPr marL="2743200" lvl="5"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6pPr>
            <a:lvl7pPr marL="3200400" lvl="6"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7pPr>
            <a:lvl8pPr marL="3657600" lvl="7"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8pPr>
            <a:lvl9pPr marL="4114800" lvl="8" indent="-368300" algn="l" rtl="0">
              <a:lnSpc>
                <a:spcPct val="100000"/>
              </a:lnSpc>
              <a:spcBef>
                <a:spcPts val="800"/>
              </a:spcBef>
              <a:spcAft>
                <a:spcPts val="800"/>
              </a:spcAft>
              <a:buClr>
                <a:srgbClr val="0579BD"/>
              </a:buClr>
              <a:buSzPts val="2200"/>
              <a:buFont typeface="Arial"/>
              <a:buChar char="■"/>
              <a:defRPr sz="2200" b="1">
                <a:solidFill>
                  <a:srgbClr val="003C71"/>
                </a:solidFill>
                <a:latin typeface="Arial"/>
                <a:ea typeface="Arial"/>
                <a:cs typeface="Arial"/>
                <a:sym typeface="Arial"/>
              </a:defRPr>
            </a:lvl9pPr>
          </a:lstStyle>
          <a:p>
            <a:endParaRPr/>
          </a:p>
        </p:txBody>
      </p:sp>
      <p:cxnSp>
        <p:nvCxnSpPr>
          <p:cNvPr id="709" name="Google Shape;709;p66"/>
          <p:cNvCxnSpPr/>
          <p:nvPr/>
        </p:nvCxnSpPr>
        <p:spPr>
          <a:xfrm>
            <a:off x="8780225" y="0"/>
            <a:ext cx="0" cy="5148000"/>
          </a:xfrm>
          <a:prstGeom prst="straightConnector1">
            <a:avLst/>
          </a:prstGeom>
          <a:noFill/>
          <a:ln w="76200" cap="flat" cmpd="sng">
            <a:solidFill>
              <a:srgbClr val="0579BD"/>
            </a:solidFill>
            <a:prstDash val="solid"/>
            <a:round/>
            <a:headEnd type="none" w="sm" len="sm"/>
            <a:tailEnd type="none" w="sm" len="sm"/>
          </a:ln>
        </p:spPr>
      </p:cxnSp>
      <p:cxnSp>
        <p:nvCxnSpPr>
          <p:cNvPr id="710" name="Google Shape;710;p66"/>
          <p:cNvCxnSpPr/>
          <p:nvPr/>
        </p:nvCxnSpPr>
        <p:spPr>
          <a:xfrm>
            <a:off x="8698721" y="0"/>
            <a:ext cx="0" cy="5148000"/>
          </a:xfrm>
          <a:prstGeom prst="straightConnector1">
            <a:avLst/>
          </a:prstGeom>
          <a:noFill/>
          <a:ln w="28575" cap="flat" cmpd="sng">
            <a:solidFill>
              <a:srgbClr val="0579BD"/>
            </a:solidFill>
            <a:prstDash val="solid"/>
            <a:round/>
            <a:headEnd type="none" w="sm" len="sm"/>
            <a:tailEnd type="none" w="sm" len="sm"/>
          </a:ln>
        </p:spPr>
      </p:cxnSp>
      <p:sp>
        <p:nvSpPr>
          <p:cNvPr id="711" name="Google Shape;711;p66"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G S A     O F F I C E    O F    G O V E R N M E N T - W I D E     P O L I C Y </a:t>
            </a:r>
            <a:endParaRPr sz="1100" b="1" i="0" u="none" strike="noStrike" cap="none">
              <a:solidFill>
                <a:srgbClr val="FFFFFF"/>
              </a:solidFill>
              <a:latin typeface="Arial"/>
              <a:ea typeface="Arial"/>
              <a:cs typeface="Arial"/>
              <a:sym typeface="Arial"/>
            </a:endParaRPr>
          </a:p>
        </p:txBody>
      </p:sp>
      <p:sp>
        <p:nvSpPr>
          <p:cNvPr id="712" name="Google Shape;712;p66"/>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713" name="Google Shape;713;p66"/>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714" name="Google Shape;714;p66"/>
          <p:cNvSpPr txBox="1">
            <a:spLocks noGrp="1"/>
          </p:cNvSpPr>
          <p:nvPr>
            <p:ph type="subTitle" idx="2"/>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ullets - DARK ON LIGHT - 2 COLUMNS">
  <p:cSld name="TITLE_AND_BODY_1_1">
    <p:bg>
      <p:bgPr>
        <a:solidFill>
          <a:srgbClr val="FFFFFF"/>
        </a:solidFill>
        <a:effectLst/>
      </p:bgPr>
    </p:bg>
    <p:spTree>
      <p:nvGrpSpPr>
        <p:cNvPr id="1" name="Shape 715"/>
        <p:cNvGrpSpPr/>
        <p:nvPr/>
      </p:nvGrpSpPr>
      <p:grpSpPr>
        <a:xfrm>
          <a:off x="0" y="0"/>
          <a:ext cx="0" cy="0"/>
          <a:chOff x="0" y="0"/>
          <a:chExt cx="0" cy="0"/>
        </a:xfrm>
      </p:grpSpPr>
      <p:sp>
        <p:nvSpPr>
          <p:cNvPr id="716" name="Google Shape;716;p67"/>
          <p:cNvSpPr txBox="1">
            <a:spLocks noGrp="1"/>
          </p:cNvSpPr>
          <p:nvPr>
            <p:ph type="sldNum" idx="12"/>
          </p:nvPr>
        </p:nvSpPr>
        <p:spPr>
          <a:xfrm>
            <a:off x="8091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7" name="Google Shape;717;p67"/>
          <p:cNvSpPr txBox="1">
            <a:spLocks noGrp="1"/>
          </p:cNvSpPr>
          <p:nvPr>
            <p:ph type="body" idx="1"/>
          </p:nvPr>
        </p:nvSpPr>
        <p:spPr>
          <a:xfrm>
            <a:off x="357800" y="1612378"/>
            <a:ext cx="3677400" cy="17079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0"/>
              </a:spcBef>
              <a:spcAft>
                <a:spcPts val="0"/>
              </a:spcAft>
              <a:buClr>
                <a:srgbClr val="0579BD"/>
              </a:buClr>
              <a:buSzPts val="2200"/>
              <a:buFont typeface="Arial"/>
              <a:buChar char="●"/>
              <a:defRPr sz="2200" b="1">
                <a:solidFill>
                  <a:srgbClr val="003C71"/>
                </a:solidFill>
                <a:latin typeface="Arial"/>
                <a:ea typeface="Arial"/>
                <a:cs typeface="Arial"/>
                <a:sym typeface="Arial"/>
              </a:defRPr>
            </a:lvl1pPr>
            <a:lvl2pPr marL="914400" lvl="1"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2pPr>
            <a:lvl3pPr marL="1371600" lvl="2"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3pPr>
            <a:lvl4pPr marL="1828800" lvl="3"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4pPr>
            <a:lvl5pPr marL="2286000" lvl="4"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5pPr>
            <a:lvl6pPr marL="2743200" lvl="5"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6pPr>
            <a:lvl7pPr marL="3200400" lvl="6"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7pPr>
            <a:lvl8pPr marL="3657600" lvl="7" indent="-368300" algn="l" rtl="0">
              <a:lnSpc>
                <a:spcPct val="100000"/>
              </a:lnSpc>
              <a:spcBef>
                <a:spcPts val="800"/>
              </a:spcBef>
              <a:spcAft>
                <a:spcPts val="0"/>
              </a:spcAft>
              <a:buClr>
                <a:srgbClr val="003C71"/>
              </a:buClr>
              <a:buSzPts val="2200"/>
              <a:buFont typeface="Arial"/>
              <a:buChar char="○"/>
              <a:defRPr sz="2200" b="1">
                <a:solidFill>
                  <a:srgbClr val="003C71"/>
                </a:solidFill>
                <a:latin typeface="Arial"/>
                <a:ea typeface="Arial"/>
                <a:cs typeface="Arial"/>
                <a:sym typeface="Arial"/>
              </a:defRPr>
            </a:lvl8pPr>
            <a:lvl9pPr marL="4114800" lvl="8" indent="-368300" algn="l" rtl="0">
              <a:lnSpc>
                <a:spcPct val="100000"/>
              </a:lnSpc>
              <a:spcBef>
                <a:spcPts val="800"/>
              </a:spcBef>
              <a:spcAft>
                <a:spcPts val="800"/>
              </a:spcAft>
              <a:buClr>
                <a:srgbClr val="0579BD"/>
              </a:buClr>
              <a:buSzPts val="2200"/>
              <a:buFont typeface="Arial"/>
              <a:buChar char="■"/>
              <a:defRPr sz="2200" b="1">
                <a:solidFill>
                  <a:srgbClr val="003C71"/>
                </a:solidFill>
                <a:latin typeface="Arial"/>
                <a:ea typeface="Arial"/>
                <a:cs typeface="Arial"/>
                <a:sym typeface="Arial"/>
              </a:defRPr>
            </a:lvl9pPr>
          </a:lstStyle>
          <a:p>
            <a:endParaRPr/>
          </a:p>
        </p:txBody>
      </p:sp>
      <p:sp>
        <p:nvSpPr>
          <p:cNvPr id="718" name="Google Shape;718;p67"/>
          <p:cNvSpPr txBox="1">
            <a:spLocks noGrp="1"/>
          </p:cNvSpPr>
          <p:nvPr>
            <p:ph type="body" idx="2"/>
          </p:nvPr>
        </p:nvSpPr>
        <p:spPr>
          <a:xfrm>
            <a:off x="4244000" y="1602900"/>
            <a:ext cx="3847500" cy="1707900"/>
          </a:xfrm>
          <a:prstGeom prst="rect">
            <a:avLst/>
          </a:prstGeom>
          <a:noFill/>
          <a:ln>
            <a:noFill/>
          </a:ln>
        </p:spPr>
        <p:txBody>
          <a:bodyPr spcFirstLastPara="1" wrap="square" lIns="91425" tIns="91425" rIns="91425" bIns="91425" anchor="t" anchorCtr="0">
            <a:noAutofit/>
          </a:bodyPr>
          <a:lstStyle>
            <a:lvl1pPr marL="457200" lvl="0" indent="-368300" algn="l" rtl="0">
              <a:lnSpc>
                <a:spcPct val="100000"/>
              </a:lnSpc>
              <a:spcBef>
                <a:spcPts val="0"/>
              </a:spcBef>
              <a:spcAft>
                <a:spcPts val="0"/>
              </a:spcAft>
              <a:buClr>
                <a:srgbClr val="0579BD"/>
              </a:buClr>
              <a:buSzPts val="2200"/>
              <a:buFont typeface="Arial"/>
              <a:buChar char="●"/>
              <a:defRPr sz="2200" b="1">
                <a:solidFill>
                  <a:srgbClr val="003C71"/>
                </a:solidFill>
                <a:latin typeface="Arial"/>
                <a:ea typeface="Arial"/>
                <a:cs typeface="Arial"/>
                <a:sym typeface="Arial"/>
              </a:defRPr>
            </a:lvl1pPr>
            <a:lvl2pPr marL="914400" lvl="1"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2pPr>
            <a:lvl3pPr marL="1371600" lvl="2"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3pPr>
            <a:lvl4pPr marL="1828800" lvl="3"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4pPr>
            <a:lvl5pPr marL="2286000" lvl="4"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5pPr>
            <a:lvl6pPr marL="2743200" lvl="5"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6pPr>
            <a:lvl7pPr marL="3200400" lvl="6" indent="-368300" algn="l" rtl="0">
              <a:lnSpc>
                <a:spcPct val="100000"/>
              </a:lnSpc>
              <a:spcBef>
                <a:spcPts val="800"/>
              </a:spcBef>
              <a:spcAft>
                <a:spcPts val="0"/>
              </a:spcAft>
              <a:buClr>
                <a:srgbClr val="0579BD"/>
              </a:buClr>
              <a:buSzPts val="2200"/>
              <a:buFont typeface="Arial"/>
              <a:buChar char="●"/>
              <a:defRPr sz="2200" b="1">
                <a:solidFill>
                  <a:srgbClr val="003C71"/>
                </a:solidFill>
                <a:latin typeface="Arial"/>
                <a:ea typeface="Arial"/>
                <a:cs typeface="Arial"/>
                <a:sym typeface="Arial"/>
              </a:defRPr>
            </a:lvl7pPr>
            <a:lvl8pPr marL="3657600" lvl="7" indent="-368300" algn="l" rtl="0">
              <a:lnSpc>
                <a:spcPct val="100000"/>
              </a:lnSpc>
              <a:spcBef>
                <a:spcPts val="800"/>
              </a:spcBef>
              <a:spcAft>
                <a:spcPts val="0"/>
              </a:spcAft>
              <a:buClr>
                <a:srgbClr val="00A6FB"/>
              </a:buClr>
              <a:buSzPts val="2200"/>
              <a:buFont typeface="Arial"/>
              <a:buChar char="○"/>
              <a:defRPr sz="2200" b="1">
                <a:solidFill>
                  <a:srgbClr val="003C71"/>
                </a:solidFill>
                <a:latin typeface="Arial"/>
                <a:ea typeface="Arial"/>
                <a:cs typeface="Arial"/>
                <a:sym typeface="Arial"/>
              </a:defRPr>
            </a:lvl8pPr>
            <a:lvl9pPr marL="4114800" lvl="8" indent="-368300" algn="l" rtl="0">
              <a:lnSpc>
                <a:spcPct val="100000"/>
              </a:lnSpc>
              <a:spcBef>
                <a:spcPts val="800"/>
              </a:spcBef>
              <a:spcAft>
                <a:spcPts val="800"/>
              </a:spcAft>
              <a:buClr>
                <a:srgbClr val="0579BD"/>
              </a:buClr>
              <a:buSzPts val="2200"/>
              <a:buFont typeface="Arial"/>
              <a:buChar char="■"/>
              <a:defRPr sz="2200" b="1">
                <a:solidFill>
                  <a:srgbClr val="003C71"/>
                </a:solidFill>
                <a:latin typeface="Arial"/>
                <a:ea typeface="Arial"/>
                <a:cs typeface="Arial"/>
                <a:sym typeface="Arial"/>
              </a:defRPr>
            </a:lvl9pPr>
          </a:lstStyle>
          <a:p>
            <a:endParaRPr/>
          </a:p>
        </p:txBody>
      </p:sp>
      <p:sp>
        <p:nvSpPr>
          <p:cNvPr id="719" name="Google Shape;719;p67"/>
          <p:cNvSpPr/>
          <p:nvPr/>
        </p:nvSpPr>
        <p:spPr>
          <a:xfrm>
            <a:off x="8855775" y="-11175"/>
            <a:ext cx="310500" cy="51690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0" name="Google Shape;720;p67"/>
          <p:cNvCxnSpPr/>
          <p:nvPr/>
        </p:nvCxnSpPr>
        <p:spPr>
          <a:xfrm>
            <a:off x="8780225" y="0"/>
            <a:ext cx="0" cy="5148000"/>
          </a:xfrm>
          <a:prstGeom prst="straightConnector1">
            <a:avLst/>
          </a:prstGeom>
          <a:noFill/>
          <a:ln w="76200" cap="flat" cmpd="sng">
            <a:solidFill>
              <a:srgbClr val="0579BD"/>
            </a:solidFill>
            <a:prstDash val="solid"/>
            <a:round/>
            <a:headEnd type="none" w="sm" len="sm"/>
            <a:tailEnd type="none" w="sm" len="sm"/>
          </a:ln>
        </p:spPr>
      </p:cxnSp>
      <p:cxnSp>
        <p:nvCxnSpPr>
          <p:cNvPr id="721" name="Google Shape;721;p67"/>
          <p:cNvCxnSpPr/>
          <p:nvPr/>
        </p:nvCxnSpPr>
        <p:spPr>
          <a:xfrm>
            <a:off x="8698721" y="0"/>
            <a:ext cx="0" cy="5148000"/>
          </a:xfrm>
          <a:prstGeom prst="straightConnector1">
            <a:avLst/>
          </a:prstGeom>
          <a:noFill/>
          <a:ln w="28575" cap="flat" cmpd="sng">
            <a:solidFill>
              <a:srgbClr val="0579BD"/>
            </a:solidFill>
            <a:prstDash val="solid"/>
            <a:round/>
            <a:headEnd type="none" w="sm" len="sm"/>
            <a:tailEnd type="none" w="sm" len="sm"/>
          </a:ln>
        </p:spPr>
      </p:cxnSp>
      <p:sp>
        <p:nvSpPr>
          <p:cNvPr id="722" name="Google Shape;722;p67" title="Vertical blue banner with GSA OGP title"/>
          <p:cNvSpPr txBox="1"/>
          <p:nvPr/>
        </p:nvSpPr>
        <p:spPr>
          <a:xfrm rot="5400000">
            <a:off x="6444323" y="2277113"/>
            <a:ext cx="5143500" cy="57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b="1" i="0" u="none" strike="noStrike" cap="none">
                <a:solidFill>
                  <a:srgbClr val="FFFFFF"/>
                </a:solidFill>
                <a:latin typeface="Arial"/>
                <a:ea typeface="Arial"/>
                <a:cs typeface="Arial"/>
                <a:sym typeface="Arial"/>
              </a:rPr>
              <a:t>G S A     O F F I C E    O F    G O V E R N M E N T - W I D E     P O L I C Y </a:t>
            </a:r>
            <a:endParaRPr sz="1100" b="1" i="0" u="none" strike="noStrike" cap="none">
              <a:solidFill>
                <a:srgbClr val="FFFFFF"/>
              </a:solidFill>
              <a:latin typeface="Arial"/>
              <a:ea typeface="Arial"/>
              <a:cs typeface="Arial"/>
              <a:sym typeface="Arial"/>
            </a:endParaRPr>
          </a:p>
        </p:txBody>
      </p:sp>
      <p:sp>
        <p:nvSpPr>
          <p:cNvPr id="723" name="Google Shape;723;p67"/>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724" name="Google Shape;724;p67"/>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725" name="Google Shape;725;p67"/>
          <p:cNvSpPr txBox="1">
            <a:spLocks noGrp="1"/>
          </p:cNvSpPr>
          <p:nvPr>
            <p:ph type="subTitle" idx="3"/>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Main point LEFT BOTTOM">
  <p:cSld name="MAIN_POINT">
    <p:spTree>
      <p:nvGrpSpPr>
        <p:cNvPr id="1" name="Shape 726"/>
        <p:cNvGrpSpPr/>
        <p:nvPr/>
      </p:nvGrpSpPr>
      <p:grpSpPr>
        <a:xfrm>
          <a:off x="0" y="0"/>
          <a:ext cx="0" cy="0"/>
          <a:chOff x="0" y="0"/>
          <a:chExt cx="0" cy="0"/>
        </a:xfrm>
      </p:grpSpPr>
      <p:sp>
        <p:nvSpPr>
          <p:cNvPr id="727" name="Google Shape;727;p6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6000"/>
              <a:buFont typeface="Arial"/>
              <a:buNone/>
              <a:defRPr sz="6000">
                <a:latin typeface="Arial"/>
                <a:ea typeface="Arial"/>
                <a:cs typeface="Arial"/>
                <a:sym typeface="Arial"/>
              </a:defRPr>
            </a:lvl1pPr>
            <a:lvl2pPr lvl="1" algn="l" rtl="0">
              <a:lnSpc>
                <a:spcPct val="100000"/>
              </a:lnSpc>
              <a:spcBef>
                <a:spcPts val="0"/>
              </a:spcBef>
              <a:spcAft>
                <a:spcPts val="0"/>
              </a:spcAft>
              <a:buSzPts val="6000"/>
              <a:buFont typeface="Arial"/>
              <a:buNone/>
              <a:defRPr sz="6000">
                <a:latin typeface="Arial"/>
                <a:ea typeface="Arial"/>
                <a:cs typeface="Arial"/>
                <a:sym typeface="Arial"/>
              </a:defRPr>
            </a:lvl2pPr>
            <a:lvl3pPr lvl="2" algn="l" rtl="0">
              <a:lnSpc>
                <a:spcPct val="100000"/>
              </a:lnSpc>
              <a:spcBef>
                <a:spcPts val="0"/>
              </a:spcBef>
              <a:spcAft>
                <a:spcPts val="0"/>
              </a:spcAft>
              <a:buSzPts val="6000"/>
              <a:buFont typeface="Arial"/>
              <a:buNone/>
              <a:defRPr sz="6000">
                <a:latin typeface="Arial"/>
                <a:ea typeface="Arial"/>
                <a:cs typeface="Arial"/>
                <a:sym typeface="Arial"/>
              </a:defRPr>
            </a:lvl3pPr>
            <a:lvl4pPr lvl="3" algn="l" rtl="0">
              <a:lnSpc>
                <a:spcPct val="100000"/>
              </a:lnSpc>
              <a:spcBef>
                <a:spcPts val="0"/>
              </a:spcBef>
              <a:spcAft>
                <a:spcPts val="0"/>
              </a:spcAft>
              <a:buSzPts val="6000"/>
              <a:buFont typeface="Arial"/>
              <a:buNone/>
              <a:defRPr sz="6000">
                <a:latin typeface="Arial"/>
                <a:ea typeface="Arial"/>
                <a:cs typeface="Arial"/>
                <a:sym typeface="Arial"/>
              </a:defRPr>
            </a:lvl4pPr>
            <a:lvl5pPr lvl="4" algn="l" rtl="0">
              <a:lnSpc>
                <a:spcPct val="100000"/>
              </a:lnSpc>
              <a:spcBef>
                <a:spcPts val="0"/>
              </a:spcBef>
              <a:spcAft>
                <a:spcPts val="0"/>
              </a:spcAft>
              <a:buSzPts val="6000"/>
              <a:buFont typeface="Arial"/>
              <a:buNone/>
              <a:defRPr sz="6000">
                <a:latin typeface="Arial"/>
                <a:ea typeface="Arial"/>
                <a:cs typeface="Arial"/>
                <a:sym typeface="Arial"/>
              </a:defRPr>
            </a:lvl5pPr>
            <a:lvl6pPr lvl="5" algn="l" rtl="0">
              <a:lnSpc>
                <a:spcPct val="100000"/>
              </a:lnSpc>
              <a:spcBef>
                <a:spcPts val="0"/>
              </a:spcBef>
              <a:spcAft>
                <a:spcPts val="0"/>
              </a:spcAft>
              <a:buSzPts val="6000"/>
              <a:buFont typeface="Arial"/>
              <a:buNone/>
              <a:defRPr sz="6000">
                <a:latin typeface="Arial"/>
                <a:ea typeface="Arial"/>
                <a:cs typeface="Arial"/>
                <a:sym typeface="Arial"/>
              </a:defRPr>
            </a:lvl6pPr>
            <a:lvl7pPr lvl="6" algn="l" rtl="0">
              <a:lnSpc>
                <a:spcPct val="100000"/>
              </a:lnSpc>
              <a:spcBef>
                <a:spcPts val="0"/>
              </a:spcBef>
              <a:spcAft>
                <a:spcPts val="0"/>
              </a:spcAft>
              <a:buSzPts val="6000"/>
              <a:buFont typeface="Arial"/>
              <a:buNone/>
              <a:defRPr sz="6000">
                <a:latin typeface="Arial"/>
                <a:ea typeface="Arial"/>
                <a:cs typeface="Arial"/>
                <a:sym typeface="Arial"/>
              </a:defRPr>
            </a:lvl7pPr>
            <a:lvl8pPr lvl="7" algn="l" rtl="0">
              <a:lnSpc>
                <a:spcPct val="100000"/>
              </a:lnSpc>
              <a:spcBef>
                <a:spcPts val="0"/>
              </a:spcBef>
              <a:spcAft>
                <a:spcPts val="0"/>
              </a:spcAft>
              <a:buSzPts val="6000"/>
              <a:buFont typeface="Arial"/>
              <a:buNone/>
              <a:defRPr sz="6000">
                <a:latin typeface="Arial"/>
                <a:ea typeface="Arial"/>
                <a:cs typeface="Arial"/>
                <a:sym typeface="Arial"/>
              </a:defRPr>
            </a:lvl8pPr>
            <a:lvl9pPr lvl="8" algn="l" rtl="0">
              <a:lnSpc>
                <a:spcPct val="100000"/>
              </a:lnSpc>
              <a:spcBef>
                <a:spcPts val="0"/>
              </a:spcBef>
              <a:spcAft>
                <a:spcPts val="0"/>
              </a:spcAft>
              <a:buSzPts val="6000"/>
              <a:buFont typeface="Arial"/>
              <a:buNone/>
              <a:defRPr sz="6000">
                <a:latin typeface="Arial"/>
                <a:ea typeface="Arial"/>
                <a:cs typeface="Arial"/>
                <a:sym typeface="Arial"/>
              </a:defRPr>
            </a:lvl9pPr>
          </a:lstStyle>
          <a:p>
            <a:endParaRPr/>
          </a:p>
        </p:txBody>
      </p:sp>
      <p:sp>
        <p:nvSpPr>
          <p:cNvPr id="728" name="Google Shape;728;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LEFT TOP">
  <p:cSld name="MAIN_POINT_2">
    <p:spTree>
      <p:nvGrpSpPr>
        <p:cNvPr id="1" name="Shape 729"/>
        <p:cNvGrpSpPr/>
        <p:nvPr/>
      </p:nvGrpSpPr>
      <p:grpSpPr>
        <a:xfrm>
          <a:off x="0" y="0"/>
          <a:ext cx="0" cy="0"/>
          <a:chOff x="0" y="0"/>
          <a:chExt cx="0" cy="0"/>
        </a:xfrm>
      </p:grpSpPr>
      <p:sp>
        <p:nvSpPr>
          <p:cNvPr id="730" name="Google Shape;730;p69"/>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6000"/>
              <a:buFont typeface="Arial"/>
              <a:buNone/>
              <a:defRPr sz="6000">
                <a:latin typeface="Arial"/>
                <a:ea typeface="Arial"/>
                <a:cs typeface="Arial"/>
                <a:sym typeface="Arial"/>
              </a:defRPr>
            </a:lvl1pPr>
            <a:lvl2pPr lvl="1" algn="l" rtl="0">
              <a:lnSpc>
                <a:spcPct val="100000"/>
              </a:lnSpc>
              <a:spcBef>
                <a:spcPts val="0"/>
              </a:spcBef>
              <a:spcAft>
                <a:spcPts val="0"/>
              </a:spcAft>
              <a:buSzPts val="6000"/>
              <a:buFont typeface="Arial"/>
              <a:buNone/>
              <a:defRPr sz="6000">
                <a:latin typeface="Arial"/>
                <a:ea typeface="Arial"/>
                <a:cs typeface="Arial"/>
                <a:sym typeface="Arial"/>
              </a:defRPr>
            </a:lvl2pPr>
            <a:lvl3pPr lvl="2" algn="l" rtl="0">
              <a:lnSpc>
                <a:spcPct val="100000"/>
              </a:lnSpc>
              <a:spcBef>
                <a:spcPts val="0"/>
              </a:spcBef>
              <a:spcAft>
                <a:spcPts val="0"/>
              </a:spcAft>
              <a:buSzPts val="6000"/>
              <a:buFont typeface="Arial"/>
              <a:buNone/>
              <a:defRPr sz="6000">
                <a:latin typeface="Arial"/>
                <a:ea typeface="Arial"/>
                <a:cs typeface="Arial"/>
                <a:sym typeface="Arial"/>
              </a:defRPr>
            </a:lvl3pPr>
            <a:lvl4pPr lvl="3" algn="l" rtl="0">
              <a:lnSpc>
                <a:spcPct val="100000"/>
              </a:lnSpc>
              <a:spcBef>
                <a:spcPts val="0"/>
              </a:spcBef>
              <a:spcAft>
                <a:spcPts val="0"/>
              </a:spcAft>
              <a:buSzPts val="6000"/>
              <a:buFont typeface="Arial"/>
              <a:buNone/>
              <a:defRPr sz="6000">
                <a:latin typeface="Arial"/>
                <a:ea typeface="Arial"/>
                <a:cs typeface="Arial"/>
                <a:sym typeface="Arial"/>
              </a:defRPr>
            </a:lvl4pPr>
            <a:lvl5pPr lvl="4" algn="l" rtl="0">
              <a:lnSpc>
                <a:spcPct val="100000"/>
              </a:lnSpc>
              <a:spcBef>
                <a:spcPts val="0"/>
              </a:spcBef>
              <a:spcAft>
                <a:spcPts val="0"/>
              </a:spcAft>
              <a:buSzPts val="6000"/>
              <a:buFont typeface="Arial"/>
              <a:buNone/>
              <a:defRPr sz="6000">
                <a:latin typeface="Arial"/>
                <a:ea typeface="Arial"/>
                <a:cs typeface="Arial"/>
                <a:sym typeface="Arial"/>
              </a:defRPr>
            </a:lvl5pPr>
            <a:lvl6pPr lvl="5" algn="l" rtl="0">
              <a:lnSpc>
                <a:spcPct val="100000"/>
              </a:lnSpc>
              <a:spcBef>
                <a:spcPts val="0"/>
              </a:spcBef>
              <a:spcAft>
                <a:spcPts val="0"/>
              </a:spcAft>
              <a:buSzPts val="6000"/>
              <a:buFont typeface="Arial"/>
              <a:buNone/>
              <a:defRPr sz="6000">
                <a:latin typeface="Arial"/>
                <a:ea typeface="Arial"/>
                <a:cs typeface="Arial"/>
                <a:sym typeface="Arial"/>
              </a:defRPr>
            </a:lvl6pPr>
            <a:lvl7pPr lvl="6" algn="l" rtl="0">
              <a:lnSpc>
                <a:spcPct val="100000"/>
              </a:lnSpc>
              <a:spcBef>
                <a:spcPts val="0"/>
              </a:spcBef>
              <a:spcAft>
                <a:spcPts val="0"/>
              </a:spcAft>
              <a:buSzPts val="6000"/>
              <a:buFont typeface="Arial"/>
              <a:buNone/>
              <a:defRPr sz="6000">
                <a:latin typeface="Arial"/>
                <a:ea typeface="Arial"/>
                <a:cs typeface="Arial"/>
                <a:sym typeface="Arial"/>
              </a:defRPr>
            </a:lvl7pPr>
            <a:lvl8pPr lvl="7" algn="l" rtl="0">
              <a:lnSpc>
                <a:spcPct val="100000"/>
              </a:lnSpc>
              <a:spcBef>
                <a:spcPts val="0"/>
              </a:spcBef>
              <a:spcAft>
                <a:spcPts val="0"/>
              </a:spcAft>
              <a:buSzPts val="6000"/>
              <a:buFont typeface="Arial"/>
              <a:buNone/>
              <a:defRPr sz="6000">
                <a:latin typeface="Arial"/>
                <a:ea typeface="Arial"/>
                <a:cs typeface="Arial"/>
                <a:sym typeface="Arial"/>
              </a:defRPr>
            </a:lvl8pPr>
            <a:lvl9pPr lvl="8" algn="l" rtl="0">
              <a:lnSpc>
                <a:spcPct val="100000"/>
              </a:lnSpc>
              <a:spcBef>
                <a:spcPts val="0"/>
              </a:spcBef>
              <a:spcAft>
                <a:spcPts val="0"/>
              </a:spcAft>
              <a:buSzPts val="6000"/>
              <a:buFont typeface="Arial"/>
              <a:buNone/>
              <a:defRPr sz="6000">
                <a:latin typeface="Arial"/>
                <a:ea typeface="Arial"/>
                <a:cs typeface="Arial"/>
                <a:sym typeface="Arial"/>
              </a:defRPr>
            </a:lvl9pPr>
          </a:lstStyle>
          <a:p>
            <a:endParaRPr/>
          </a:p>
        </p:txBody>
      </p:sp>
      <p:sp>
        <p:nvSpPr>
          <p:cNvPr id="731" name="Google Shape;731;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RIGHT TOP">
  <p:cSld name="MAIN_POINT_1">
    <p:spTree>
      <p:nvGrpSpPr>
        <p:cNvPr id="1" name="Shape 732"/>
        <p:cNvGrpSpPr/>
        <p:nvPr/>
      </p:nvGrpSpPr>
      <p:grpSpPr>
        <a:xfrm>
          <a:off x="0" y="0"/>
          <a:ext cx="0" cy="0"/>
          <a:chOff x="0" y="0"/>
          <a:chExt cx="0" cy="0"/>
        </a:xfrm>
      </p:grpSpPr>
      <p:sp>
        <p:nvSpPr>
          <p:cNvPr id="733" name="Google Shape;733;p70"/>
          <p:cNvSpPr txBox="1">
            <a:spLocks noGrp="1"/>
          </p:cNvSpPr>
          <p:nvPr>
            <p:ph type="title"/>
          </p:nvPr>
        </p:nvSpPr>
        <p:spPr>
          <a:xfrm>
            <a:off x="2363825" y="450150"/>
            <a:ext cx="6216000" cy="4090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6000"/>
              <a:buFont typeface="Arial"/>
              <a:buNone/>
              <a:defRPr sz="6000">
                <a:latin typeface="Arial"/>
                <a:ea typeface="Arial"/>
                <a:cs typeface="Arial"/>
                <a:sym typeface="Arial"/>
              </a:defRPr>
            </a:lvl1pPr>
            <a:lvl2pPr lvl="1" algn="r" rtl="0">
              <a:lnSpc>
                <a:spcPct val="100000"/>
              </a:lnSpc>
              <a:spcBef>
                <a:spcPts val="0"/>
              </a:spcBef>
              <a:spcAft>
                <a:spcPts val="0"/>
              </a:spcAft>
              <a:buSzPts val="6000"/>
              <a:buFont typeface="Arial"/>
              <a:buNone/>
              <a:defRPr sz="6000">
                <a:latin typeface="Arial"/>
                <a:ea typeface="Arial"/>
                <a:cs typeface="Arial"/>
                <a:sym typeface="Arial"/>
              </a:defRPr>
            </a:lvl2pPr>
            <a:lvl3pPr lvl="2" algn="r" rtl="0">
              <a:lnSpc>
                <a:spcPct val="100000"/>
              </a:lnSpc>
              <a:spcBef>
                <a:spcPts val="0"/>
              </a:spcBef>
              <a:spcAft>
                <a:spcPts val="0"/>
              </a:spcAft>
              <a:buSzPts val="6000"/>
              <a:buFont typeface="Arial"/>
              <a:buNone/>
              <a:defRPr sz="6000">
                <a:latin typeface="Arial"/>
                <a:ea typeface="Arial"/>
                <a:cs typeface="Arial"/>
                <a:sym typeface="Arial"/>
              </a:defRPr>
            </a:lvl3pPr>
            <a:lvl4pPr lvl="3" algn="r" rtl="0">
              <a:lnSpc>
                <a:spcPct val="100000"/>
              </a:lnSpc>
              <a:spcBef>
                <a:spcPts val="0"/>
              </a:spcBef>
              <a:spcAft>
                <a:spcPts val="0"/>
              </a:spcAft>
              <a:buSzPts val="6000"/>
              <a:buFont typeface="Arial"/>
              <a:buNone/>
              <a:defRPr sz="6000">
                <a:latin typeface="Arial"/>
                <a:ea typeface="Arial"/>
                <a:cs typeface="Arial"/>
                <a:sym typeface="Arial"/>
              </a:defRPr>
            </a:lvl4pPr>
            <a:lvl5pPr lvl="4" algn="r" rtl="0">
              <a:lnSpc>
                <a:spcPct val="100000"/>
              </a:lnSpc>
              <a:spcBef>
                <a:spcPts val="0"/>
              </a:spcBef>
              <a:spcAft>
                <a:spcPts val="0"/>
              </a:spcAft>
              <a:buSzPts val="6000"/>
              <a:buFont typeface="Arial"/>
              <a:buNone/>
              <a:defRPr sz="6000">
                <a:latin typeface="Arial"/>
                <a:ea typeface="Arial"/>
                <a:cs typeface="Arial"/>
                <a:sym typeface="Arial"/>
              </a:defRPr>
            </a:lvl5pPr>
            <a:lvl6pPr lvl="5" algn="r" rtl="0">
              <a:lnSpc>
                <a:spcPct val="100000"/>
              </a:lnSpc>
              <a:spcBef>
                <a:spcPts val="0"/>
              </a:spcBef>
              <a:spcAft>
                <a:spcPts val="0"/>
              </a:spcAft>
              <a:buSzPts val="6000"/>
              <a:buFont typeface="Arial"/>
              <a:buNone/>
              <a:defRPr sz="6000">
                <a:latin typeface="Arial"/>
                <a:ea typeface="Arial"/>
                <a:cs typeface="Arial"/>
                <a:sym typeface="Arial"/>
              </a:defRPr>
            </a:lvl6pPr>
            <a:lvl7pPr lvl="6" algn="r" rtl="0">
              <a:lnSpc>
                <a:spcPct val="100000"/>
              </a:lnSpc>
              <a:spcBef>
                <a:spcPts val="0"/>
              </a:spcBef>
              <a:spcAft>
                <a:spcPts val="0"/>
              </a:spcAft>
              <a:buSzPts val="6000"/>
              <a:buFont typeface="Arial"/>
              <a:buNone/>
              <a:defRPr sz="6000">
                <a:latin typeface="Arial"/>
                <a:ea typeface="Arial"/>
                <a:cs typeface="Arial"/>
                <a:sym typeface="Arial"/>
              </a:defRPr>
            </a:lvl7pPr>
            <a:lvl8pPr lvl="7" algn="r" rtl="0">
              <a:lnSpc>
                <a:spcPct val="100000"/>
              </a:lnSpc>
              <a:spcBef>
                <a:spcPts val="0"/>
              </a:spcBef>
              <a:spcAft>
                <a:spcPts val="0"/>
              </a:spcAft>
              <a:buSzPts val="6000"/>
              <a:buFont typeface="Arial"/>
              <a:buNone/>
              <a:defRPr sz="6000">
                <a:latin typeface="Arial"/>
                <a:ea typeface="Arial"/>
                <a:cs typeface="Arial"/>
                <a:sym typeface="Arial"/>
              </a:defRPr>
            </a:lvl8pPr>
            <a:lvl9pPr lvl="8" algn="r" rtl="0">
              <a:lnSpc>
                <a:spcPct val="100000"/>
              </a:lnSpc>
              <a:spcBef>
                <a:spcPts val="0"/>
              </a:spcBef>
              <a:spcAft>
                <a:spcPts val="0"/>
              </a:spcAft>
              <a:buSzPts val="6000"/>
              <a:buFont typeface="Arial"/>
              <a:buNone/>
              <a:defRPr sz="6000">
                <a:latin typeface="Arial"/>
                <a:ea typeface="Arial"/>
                <a:cs typeface="Arial"/>
                <a:sym typeface="Arial"/>
              </a:defRPr>
            </a:lvl9pPr>
          </a:lstStyle>
          <a:p>
            <a:endParaRPr/>
          </a:p>
        </p:txBody>
      </p:sp>
      <p:sp>
        <p:nvSpPr>
          <p:cNvPr id="734" name="Google Shape;734;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RIGHT BOTTOM">
  <p:cSld name="MAIN_POINT_1_1">
    <p:spTree>
      <p:nvGrpSpPr>
        <p:cNvPr id="1" name="Shape 735"/>
        <p:cNvGrpSpPr/>
        <p:nvPr/>
      </p:nvGrpSpPr>
      <p:grpSpPr>
        <a:xfrm>
          <a:off x="0" y="0"/>
          <a:ext cx="0" cy="0"/>
          <a:chOff x="0" y="0"/>
          <a:chExt cx="0" cy="0"/>
        </a:xfrm>
      </p:grpSpPr>
      <p:sp>
        <p:nvSpPr>
          <p:cNvPr id="736" name="Google Shape;736;p71"/>
          <p:cNvSpPr txBox="1">
            <a:spLocks noGrp="1"/>
          </p:cNvSpPr>
          <p:nvPr>
            <p:ph type="title"/>
          </p:nvPr>
        </p:nvSpPr>
        <p:spPr>
          <a:xfrm>
            <a:off x="2363825" y="450150"/>
            <a:ext cx="6216000" cy="4090800"/>
          </a:xfrm>
          <a:prstGeom prst="rect">
            <a:avLst/>
          </a:prstGeom>
          <a:noFill/>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6000"/>
              <a:buFont typeface="Arial"/>
              <a:buNone/>
              <a:defRPr sz="6000">
                <a:latin typeface="Arial"/>
                <a:ea typeface="Arial"/>
                <a:cs typeface="Arial"/>
                <a:sym typeface="Arial"/>
              </a:defRPr>
            </a:lvl1pPr>
            <a:lvl2pPr lvl="1" algn="r" rtl="0">
              <a:lnSpc>
                <a:spcPct val="100000"/>
              </a:lnSpc>
              <a:spcBef>
                <a:spcPts val="0"/>
              </a:spcBef>
              <a:spcAft>
                <a:spcPts val="0"/>
              </a:spcAft>
              <a:buSzPts val="6000"/>
              <a:buFont typeface="Arial"/>
              <a:buNone/>
              <a:defRPr sz="6000">
                <a:latin typeface="Arial"/>
                <a:ea typeface="Arial"/>
                <a:cs typeface="Arial"/>
                <a:sym typeface="Arial"/>
              </a:defRPr>
            </a:lvl2pPr>
            <a:lvl3pPr lvl="2" algn="r" rtl="0">
              <a:lnSpc>
                <a:spcPct val="100000"/>
              </a:lnSpc>
              <a:spcBef>
                <a:spcPts val="0"/>
              </a:spcBef>
              <a:spcAft>
                <a:spcPts val="0"/>
              </a:spcAft>
              <a:buSzPts val="6000"/>
              <a:buFont typeface="Arial"/>
              <a:buNone/>
              <a:defRPr sz="6000">
                <a:latin typeface="Arial"/>
                <a:ea typeface="Arial"/>
                <a:cs typeface="Arial"/>
                <a:sym typeface="Arial"/>
              </a:defRPr>
            </a:lvl3pPr>
            <a:lvl4pPr lvl="3" algn="r" rtl="0">
              <a:lnSpc>
                <a:spcPct val="100000"/>
              </a:lnSpc>
              <a:spcBef>
                <a:spcPts val="0"/>
              </a:spcBef>
              <a:spcAft>
                <a:spcPts val="0"/>
              </a:spcAft>
              <a:buSzPts val="6000"/>
              <a:buFont typeface="Arial"/>
              <a:buNone/>
              <a:defRPr sz="6000">
                <a:latin typeface="Arial"/>
                <a:ea typeface="Arial"/>
                <a:cs typeface="Arial"/>
                <a:sym typeface="Arial"/>
              </a:defRPr>
            </a:lvl4pPr>
            <a:lvl5pPr lvl="4" algn="r" rtl="0">
              <a:lnSpc>
                <a:spcPct val="100000"/>
              </a:lnSpc>
              <a:spcBef>
                <a:spcPts val="0"/>
              </a:spcBef>
              <a:spcAft>
                <a:spcPts val="0"/>
              </a:spcAft>
              <a:buSzPts val="6000"/>
              <a:buFont typeface="Arial"/>
              <a:buNone/>
              <a:defRPr sz="6000">
                <a:latin typeface="Arial"/>
                <a:ea typeface="Arial"/>
                <a:cs typeface="Arial"/>
                <a:sym typeface="Arial"/>
              </a:defRPr>
            </a:lvl5pPr>
            <a:lvl6pPr lvl="5" algn="r" rtl="0">
              <a:lnSpc>
                <a:spcPct val="100000"/>
              </a:lnSpc>
              <a:spcBef>
                <a:spcPts val="0"/>
              </a:spcBef>
              <a:spcAft>
                <a:spcPts val="0"/>
              </a:spcAft>
              <a:buSzPts val="6000"/>
              <a:buFont typeface="Arial"/>
              <a:buNone/>
              <a:defRPr sz="6000">
                <a:latin typeface="Arial"/>
                <a:ea typeface="Arial"/>
                <a:cs typeface="Arial"/>
                <a:sym typeface="Arial"/>
              </a:defRPr>
            </a:lvl6pPr>
            <a:lvl7pPr lvl="6" algn="r" rtl="0">
              <a:lnSpc>
                <a:spcPct val="100000"/>
              </a:lnSpc>
              <a:spcBef>
                <a:spcPts val="0"/>
              </a:spcBef>
              <a:spcAft>
                <a:spcPts val="0"/>
              </a:spcAft>
              <a:buSzPts val="6000"/>
              <a:buFont typeface="Arial"/>
              <a:buNone/>
              <a:defRPr sz="6000">
                <a:latin typeface="Arial"/>
                <a:ea typeface="Arial"/>
                <a:cs typeface="Arial"/>
                <a:sym typeface="Arial"/>
              </a:defRPr>
            </a:lvl7pPr>
            <a:lvl8pPr lvl="7" algn="r" rtl="0">
              <a:lnSpc>
                <a:spcPct val="100000"/>
              </a:lnSpc>
              <a:spcBef>
                <a:spcPts val="0"/>
              </a:spcBef>
              <a:spcAft>
                <a:spcPts val="0"/>
              </a:spcAft>
              <a:buSzPts val="6000"/>
              <a:buFont typeface="Arial"/>
              <a:buNone/>
              <a:defRPr sz="6000">
                <a:latin typeface="Arial"/>
                <a:ea typeface="Arial"/>
                <a:cs typeface="Arial"/>
                <a:sym typeface="Arial"/>
              </a:defRPr>
            </a:lvl8pPr>
            <a:lvl9pPr lvl="8" algn="r" rtl="0">
              <a:lnSpc>
                <a:spcPct val="100000"/>
              </a:lnSpc>
              <a:spcBef>
                <a:spcPts val="0"/>
              </a:spcBef>
              <a:spcAft>
                <a:spcPts val="0"/>
              </a:spcAft>
              <a:buSzPts val="6000"/>
              <a:buFont typeface="Arial"/>
              <a:buNone/>
              <a:defRPr sz="6000">
                <a:latin typeface="Arial"/>
                <a:ea typeface="Arial"/>
                <a:cs typeface="Arial"/>
                <a:sym typeface="Arial"/>
              </a:defRPr>
            </a:lvl9pPr>
          </a:lstStyle>
          <a:p>
            <a:endParaRPr/>
          </a:p>
        </p:txBody>
      </p:sp>
      <p:sp>
        <p:nvSpPr>
          <p:cNvPr id="737" name="Google Shape;737;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LEFT BOTTOM">
  <p:cSld name="MAIN_POINT">
    <p:spTree>
      <p:nvGrpSpPr>
        <p:cNvPr id="1" name="Shape 68"/>
        <p:cNvGrpSpPr/>
        <p:nvPr/>
      </p:nvGrpSpPr>
      <p:grpSpPr>
        <a:xfrm>
          <a:off x="0" y="0"/>
          <a:ext cx="0" cy="0"/>
          <a:chOff x="0" y="0"/>
          <a:chExt cx="0" cy="0"/>
        </a:xfrm>
      </p:grpSpPr>
      <p:sp>
        <p:nvSpPr>
          <p:cNvPr id="69" name="Google Shape;69;p8"/>
          <p:cNvSpPr txBox="1">
            <a:spLocks noGrp="1"/>
          </p:cNvSpPr>
          <p:nvPr>
            <p:ph type="title"/>
          </p:nvPr>
        </p:nvSpPr>
        <p:spPr>
          <a:xfrm>
            <a:off x="490250" y="450150"/>
            <a:ext cx="6367800" cy="4090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Font typeface="Arial"/>
              <a:buNone/>
              <a:defRPr sz="6000">
                <a:latin typeface="Arial"/>
                <a:ea typeface="Arial"/>
                <a:cs typeface="Arial"/>
                <a:sym typeface="Arial"/>
              </a:defRPr>
            </a:lvl1pPr>
            <a:lvl2pPr lvl="1" rtl="0">
              <a:spcBef>
                <a:spcPts val="0"/>
              </a:spcBef>
              <a:spcAft>
                <a:spcPts val="0"/>
              </a:spcAft>
              <a:buSzPts val="6000"/>
              <a:buFont typeface="Arial"/>
              <a:buNone/>
              <a:defRPr sz="6000">
                <a:latin typeface="Arial"/>
                <a:ea typeface="Arial"/>
                <a:cs typeface="Arial"/>
                <a:sym typeface="Arial"/>
              </a:defRPr>
            </a:lvl2pPr>
            <a:lvl3pPr lvl="2" rtl="0">
              <a:spcBef>
                <a:spcPts val="0"/>
              </a:spcBef>
              <a:spcAft>
                <a:spcPts val="0"/>
              </a:spcAft>
              <a:buSzPts val="6000"/>
              <a:buFont typeface="Arial"/>
              <a:buNone/>
              <a:defRPr sz="6000">
                <a:latin typeface="Arial"/>
                <a:ea typeface="Arial"/>
                <a:cs typeface="Arial"/>
                <a:sym typeface="Arial"/>
              </a:defRPr>
            </a:lvl3pPr>
            <a:lvl4pPr lvl="3" rtl="0">
              <a:spcBef>
                <a:spcPts val="0"/>
              </a:spcBef>
              <a:spcAft>
                <a:spcPts val="0"/>
              </a:spcAft>
              <a:buSzPts val="6000"/>
              <a:buFont typeface="Arial"/>
              <a:buNone/>
              <a:defRPr sz="6000">
                <a:latin typeface="Arial"/>
                <a:ea typeface="Arial"/>
                <a:cs typeface="Arial"/>
                <a:sym typeface="Arial"/>
              </a:defRPr>
            </a:lvl4pPr>
            <a:lvl5pPr lvl="4" rtl="0">
              <a:spcBef>
                <a:spcPts val="0"/>
              </a:spcBef>
              <a:spcAft>
                <a:spcPts val="0"/>
              </a:spcAft>
              <a:buSzPts val="6000"/>
              <a:buFont typeface="Arial"/>
              <a:buNone/>
              <a:defRPr sz="6000">
                <a:latin typeface="Arial"/>
                <a:ea typeface="Arial"/>
                <a:cs typeface="Arial"/>
                <a:sym typeface="Arial"/>
              </a:defRPr>
            </a:lvl5pPr>
            <a:lvl6pPr lvl="5" rtl="0">
              <a:spcBef>
                <a:spcPts val="0"/>
              </a:spcBef>
              <a:spcAft>
                <a:spcPts val="0"/>
              </a:spcAft>
              <a:buSzPts val="6000"/>
              <a:buFont typeface="Arial"/>
              <a:buNone/>
              <a:defRPr sz="6000">
                <a:latin typeface="Arial"/>
                <a:ea typeface="Arial"/>
                <a:cs typeface="Arial"/>
                <a:sym typeface="Arial"/>
              </a:defRPr>
            </a:lvl6pPr>
            <a:lvl7pPr lvl="6" rtl="0">
              <a:spcBef>
                <a:spcPts val="0"/>
              </a:spcBef>
              <a:spcAft>
                <a:spcPts val="0"/>
              </a:spcAft>
              <a:buSzPts val="6000"/>
              <a:buFont typeface="Arial"/>
              <a:buNone/>
              <a:defRPr sz="6000">
                <a:latin typeface="Arial"/>
                <a:ea typeface="Arial"/>
                <a:cs typeface="Arial"/>
                <a:sym typeface="Arial"/>
              </a:defRPr>
            </a:lvl7pPr>
            <a:lvl8pPr lvl="7" rtl="0">
              <a:spcBef>
                <a:spcPts val="0"/>
              </a:spcBef>
              <a:spcAft>
                <a:spcPts val="0"/>
              </a:spcAft>
              <a:buSzPts val="6000"/>
              <a:buFont typeface="Arial"/>
              <a:buNone/>
              <a:defRPr sz="6000">
                <a:latin typeface="Arial"/>
                <a:ea typeface="Arial"/>
                <a:cs typeface="Arial"/>
                <a:sym typeface="Arial"/>
              </a:defRPr>
            </a:lvl8pPr>
            <a:lvl9pPr lvl="8" rtl="0">
              <a:spcBef>
                <a:spcPts val="0"/>
              </a:spcBef>
              <a:spcAft>
                <a:spcPts val="0"/>
              </a:spcAft>
              <a:buSzPts val="6000"/>
              <a:buFont typeface="Arial"/>
              <a:buNone/>
              <a:defRPr sz="6000">
                <a:latin typeface="Arial"/>
                <a:ea typeface="Arial"/>
                <a:cs typeface="Arial"/>
                <a:sym typeface="Arial"/>
              </a:defRPr>
            </a:lvl9pPr>
          </a:lstStyle>
          <a:p>
            <a:endParaRPr/>
          </a:p>
        </p:txBody>
      </p:sp>
      <p:sp>
        <p:nvSpPr>
          <p:cNvPr id="70" name="Google Shape;7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List Item Bold Graphics - OPTION 1">
  <p:cSld name="SECTION_TITLE_AND_DESCRIPTION">
    <p:bg>
      <p:bgPr>
        <a:solidFill>
          <a:srgbClr val="FFFFFF"/>
        </a:solidFill>
        <a:effectLst/>
      </p:bgPr>
    </p:bg>
    <p:spTree>
      <p:nvGrpSpPr>
        <p:cNvPr id="1" name="Shape 738"/>
        <p:cNvGrpSpPr/>
        <p:nvPr/>
      </p:nvGrpSpPr>
      <p:grpSpPr>
        <a:xfrm>
          <a:off x="0" y="0"/>
          <a:ext cx="0" cy="0"/>
          <a:chOff x="0" y="0"/>
          <a:chExt cx="0" cy="0"/>
        </a:xfrm>
      </p:grpSpPr>
      <p:sp>
        <p:nvSpPr>
          <p:cNvPr id="739" name="Google Shape;739;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0" name="Google Shape;740;p72"/>
          <p:cNvSpPr txBox="1">
            <a:spLocks noGrp="1"/>
          </p:cNvSpPr>
          <p:nvPr>
            <p:ph type="title"/>
          </p:nvPr>
        </p:nvSpPr>
        <p:spPr>
          <a:xfrm>
            <a:off x="490250" y="875494"/>
            <a:ext cx="3522300" cy="3665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1pPr>
            <a:lvl2pPr lvl="1"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2pPr>
            <a:lvl3pPr lvl="2"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3pPr>
            <a:lvl4pPr lvl="3"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4pPr>
            <a:lvl5pPr lvl="4"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5pPr>
            <a:lvl6pPr lvl="5"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6pPr>
            <a:lvl7pPr lvl="6"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7pPr>
            <a:lvl8pPr lvl="7"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8pPr>
            <a:lvl9pPr lvl="8" algn="l" rtl="0">
              <a:lnSpc>
                <a:spcPct val="100000"/>
              </a:lnSpc>
              <a:spcBef>
                <a:spcPts val="0"/>
              </a:spcBef>
              <a:spcAft>
                <a:spcPts val="0"/>
              </a:spcAft>
              <a:buClr>
                <a:srgbClr val="003C71"/>
              </a:buClr>
              <a:buSzPts val="6000"/>
              <a:buFont typeface="Arial"/>
              <a:buNone/>
              <a:defRPr sz="6000" b="1">
                <a:solidFill>
                  <a:srgbClr val="003C71"/>
                </a:solidFill>
                <a:latin typeface="Arial"/>
                <a:ea typeface="Arial"/>
                <a:cs typeface="Arial"/>
                <a:sym typeface="Arial"/>
              </a:defRPr>
            </a:lvl9pPr>
          </a:lstStyle>
          <a:p>
            <a:endParaRPr/>
          </a:p>
        </p:txBody>
      </p:sp>
      <p:pic>
        <p:nvPicPr>
          <p:cNvPr id="741" name="Google Shape;741;p72"/>
          <p:cNvPicPr preferRelativeResize="0"/>
          <p:nvPr/>
        </p:nvPicPr>
        <p:blipFill rotWithShape="1">
          <a:blip r:embed="rId2">
            <a:alphaModFix/>
          </a:blip>
          <a:srcRect l="3233" t="359" r="51981" b="-360"/>
          <a:stretch/>
        </p:blipFill>
        <p:spPr>
          <a:xfrm>
            <a:off x="4497625" y="-43837"/>
            <a:ext cx="4670952" cy="5214992"/>
          </a:xfrm>
          <a:prstGeom prst="rect">
            <a:avLst/>
          </a:prstGeom>
          <a:noFill/>
          <a:ln>
            <a:noFill/>
          </a:ln>
        </p:spPr>
      </p:pic>
      <p:sp>
        <p:nvSpPr>
          <p:cNvPr id="742" name="Google Shape;742;p72"/>
          <p:cNvSpPr/>
          <p:nvPr/>
        </p:nvSpPr>
        <p:spPr>
          <a:xfrm rot="1239341">
            <a:off x="5650530" y="2224815"/>
            <a:ext cx="2418643" cy="37358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ist Items - Same Slide - NUMBERED - More Slots">
  <p:cSld name="CAPTION_ONLY_1_1">
    <p:bg>
      <p:bgPr>
        <a:solidFill>
          <a:srgbClr val="FFFFFF"/>
        </a:solidFill>
        <a:effectLst/>
      </p:bgPr>
    </p:bg>
    <p:spTree>
      <p:nvGrpSpPr>
        <p:cNvPr id="1" name="Shape 743"/>
        <p:cNvGrpSpPr/>
        <p:nvPr/>
      </p:nvGrpSpPr>
      <p:grpSpPr>
        <a:xfrm>
          <a:off x="0" y="0"/>
          <a:ext cx="0" cy="0"/>
          <a:chOff x="0" y="0"/>
          <a:chExt cx="0" cy="0"/>
        </a:xfrm>
      </p:grpSpPr>
      <p:sp>
        <p:nvSpPr>
          <p:cNvPr id="744" name="Google Shape;744;p73"/>
          <p:cNvSpPr/>
          <p:nvPr/>
        </p:nvSpPr>
        <p:spPr>
          <a:xfrm>
            <a:off x="461550" y="4003675"/>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46" name="Google Shape;746;p73"/>
          <p:cNvSpPr/>
          <p:nvPr/>
        </p:nvSpPr>
        <p:spPr>
          <a:xfrm>
            <a:off x="461550" y="3278375"/>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73"/>
          <p:cNvSpPr/>
          <p:nvPr/>
        </p:nvSpPr>
        <p:spPr>
          <a:xfrm>
            <a:off x="461550" y="2553075"/>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8" name="Google Shape;748;p73"/>
          <p:cNvSpPr/>
          <p:nvPr/>
        </p:nvSpPr>
        <p:spPr>
          <a:xfrm>
            <a:off x="461550" y="1827775"/>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73"/>
          <p:cNvSpPr txBox="1">
            <a:spLocks noGrp="1"/>
          </p:cNvSpPr>
          <p:nvPr>
            <p:ph type="body" idx="1"/>
          </p:nvPr>
        </p:nvSpPr>
        <p:spPr>
          <a:xfrm>
            <a:off x="1164300" y="1834875"/>
            <a:ext cx="73455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50" name="Google Shape;750;p73"/>
          <p:cNvSpPr txBox="1">
            <a:spLocks noGrp="1"/>
          </p:cNvSpPr>
          <p:nvPr>
            <p:ph type="body" idx="2"/>
          </p:nvPr>
        </p:nvSpPr>
        <p:spPr>
          <a:xfrm>
            <a:off x="1164300" y="4017619"/>
            <a:ext cx="73455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51" name="Google Shape;751;p73"/>
          <p:cNvSpPr txBox="1">
            <a:spLocks noGrp="1"/>
          </p:cNvSpPr>
          <p:nvPr>
            <p:ph type="body" idx="3"/>
          </p:nvPr>
        </p:nvSpPr>
        <p:spPr>
          <a:xfrm>
            <a:off x="1164300" y="2577825"/>
            <a:ext cx="73455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52" name="Google Shape;752;p73"/>
          <p:cNvSpPr txBox="1">
            <a:spLocks noGrp="1"/>
          </p:cNvSpPr>
          <p:nvPr>
            <p:ph type="body" idx="4"/>
          </p:nvPr>
        </p:nvSpPr>
        <p:spPr>
          <a:xfrm>
            <a:off x="1164300" y="3296738"/>
            <a:ext cx="73455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53" name="Google Shape;753;p73"/>
          <p:cNvSpPr txBox="1"/>
          <p:nvPr/>
        </p:nvSpPr>
        <p:spPr>
          <a:xfrm>
            <a:off x="588158" y="18560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1</a:t>
            </a:r>
            <a:endParaRPr sz="4600" b="1" i="0" u="none" strike="noStrike" cap="none">
              <a:solidFill>
                <a:srgbClr val="003C71"/>
              </a:solidFill>
              <a:latin typeface="Arial"/>
              <a:ea typeface="Arial"/>
              <a:cs typeface="Arial"/>
              <a:sym typeface="Arial"/>
            </a:endParaRPr>
          </a:p>
        </p:txBody>
      </p:sp>
      <p:sp>
        <p:nvSpPr>
          <p:cNvPr id="754" name="Google Shape;754;p73"/>
          <p:cNvSpPr txBox="1"/>
          <p:nvPr/>
        </p:nvSpPr>
        <p:spPr>
          <a:xfrm>
            <a:off x="588158" y="2588003"/>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2</a:t>
            </a:r>
            <a:endParaRPr sz="4600" b="1" i="0" u="none" strike="noStrike" cap="none">
              <a:solidFill>
                <a:srgbClr val="003C71"/>
              </a:solidFill>
              <a:latin typeface="Arial"/>
              <a:ea typeface="Arial"/>
              <a:cs typeface="Arial"/>
              <a:sym typeface="Arial"/>
            </a:endParaRPr>
          </a:p>
        </p:txBody>
      </p:sp>
      <p:sp>
        <p:nvSpPr>
          <p:cNvPr id="755" name="Google Shape;755;p73"/>
          <p:cNvSpPr txBox="1"/>
          <p:nvPr/>
        </p:nvSpPr>
        <p:spPr>
          <a:xfrm>
            <a:off x="588158" y="3306916"/>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3</a:t>
            </a:r>
            <a:endParaRPr sz="4600" b="1" i="0" u="none" strike="noStrike" cap="none">
              <a:solidFill>
                <a:srgbClr val="003C71"/>
              </a:solidFill>
              <a:latin typeface="Arial"/>
              <a:ea typeface="Arial"/>
              <a:cs typeface="Arial"/>
              <a:sym typeface="Arial"/>
            </a:endParaRPr>
          </a:p>
        </p:txBody>
      </p:sp>
      <p:sp>
        <p:nvSpPr>
          <p:cNvPr id="756" name="Google Shape;756;p73"/>
          <p:cNvSpPr txBox="1"/>
          <p:nvPr/>
        </p:nvSpPr>
        <p:spPr>
          <a:xfrm>
            <a:off x="588158" y="4027791"/>
            <a:ext cx="654000" cy="60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4600"/>
              <a:buFont typeface="Arial"/>
              <a:buNone/>
            </a:pPr>
            <a:r>
              <a:rPr lang="en" sz="4600" b="1" i="0" u="none" strike="noStrike" cap="none">
                <a:solidFill>
                  <a:srgbClr val="003C71"/>
                </a:solidFill>
                <a:latin typeface="Arial"/>
                <a:ea typeface="Arial"/>
                <a:cs typeface="Arial"/>
                <a:sym typeface="Arial"/>
              </a:rPr>
              <a:t>4</a:t>
            </a:r>
            <a:endParaRPr sz="4600" b="1" i="0" u="none" strike="noStrike" cap="none">
              <a:solidFill>
                <a:srgbClr val="003C71"/>
              </a:solidFill>
              <a:latin typeface="Arial"/>
              <a:ea typeface="Arial"/>
              <a:cs typeface="Arial"/>
              <a:sym typeface="Arial"/>
            </a:endParaRPr>
          </a:p>
        </p:txBody>
      </p:sp>
      <p:sp>
        <p:nvSpPr>
          <p:cNvPr id="757" name="Google Shape;757;p73"/>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758" name="Google Shape;758;p73"/>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759" name="Google Shape;759;p73"/>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ist Items - Same Slide - NOT NUMBERED - More Slots 1">
  <p:cSld name="CAPTION_ONLY_1_1_1">
    <p:bg>
      <p:bgPr>
        <a:solidFill>
          <a:srgbClr val="FFFFFF"/>
        </a:solidFill>
        <a:effectLst/>
      </p:bgPr>
    </p:bg>
    <p:spTree>
      <p:nvGrpSpPr>
        <p:cNvPr id="1" name="Shape 760"/>
        <p:cNvGrpSpPr/>
        <p:nvPr/>
      </p:nvGrpSpPr>
      <p:grpSpPr>
        <a:xfrm>
          <a:off x="0" y="0"/>
          <a:ext cx="0" cy="0"/>
          <a:chOff x="0" y="0"/>
          <a:chExt cx="0" cy="0"/>
        </a:xfrm>
      </p:grpSpPr>
      <p:sp>
        <p:nvSpPr>
          <p:cNvPr id="761" name="Google Shape;761;p74"/>
          <p:cNvSpPr/>
          <p:nvPr/>
        </p:nvSpPr>
        <p:spPr>
          <a:xfrm>
            <a:off x="461550" y="4003678"/>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3" name="Google Shape;763;p74"/>
          <p:cNvSpPr/>
          <p:nvPr/>
        </p:nvSpPr>
        <p:spPr>
          <a:xfrm>
            <a:off x="461550" y="3278377"/>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4" name="Google Shape;764;p74"/>
          <p:cNvSpPr/>
          <p:nvPr/>
        </p:nvSpPr>
        <p:spPr>
          <a:xfrm>
            <a:off x="461550" y="2553076"/>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74"/>
          <p:cNvSpPr/>
          <p:nvPr/>
        </p:nvSpPr>
        <p:spPr>
          <a:xfrm>
            <a:off x="461550" y="1827775"/>
            <a:ext cx="8237700" cy="661200"/>
          </a:xfrm>
          <a:prstGeom prst="roundRect">
            <a:avLst>
              <a:gd name="adj" fmla="val 16667"/>
            </a:avLst>
          </a:prstGeom>
          <a:solidFill>
            <a:srgbClr val="003C71">
              <a:alpha val="2157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74"/>
          <p:cNvSpPr txBox="1">
            <a:spLocks noGrp="1"/>
          </p:cNvSpPr>
          <p:nvPr>
            <p:ph type="body" idx="1"/>
          </p:nvPr>
        </p:nvSpPr>
        <p:spPr>
          <a:xfrm>
            <a:off x="859500" y="1834875"/>
            <a:ext cx="76023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67" name="Google Shape;767;p74"/>
          <p:cNvSpPr txBox="1">
            <a:spLocks noGrp="1"/>
          </p:cNvSpPr>
          <p:nvPr>
            <p:ph type="body" idx="2"/>
          </p:nvPr>
        </p:nvSpPr>
        <p:spPr>
          <a:xfrm>
            <a:off x="859500" y="4017618"/>
            <a:ext cx="76023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68" name="Google Shape;768;p74"/>
          <p:cNvSpPr txBox="1">
            <a:spLocks noGrp="1"/>
          </p:cNvSpPr>
          <p:nvPr>
            <p:ph type="body" idx="3"/>
          </p:nvPr>
        </p:nvSpPr>
        <p:spPr>
          <a:xfrm>
            <a:off x="859500" y="2577825"/>
            <a:ext cx="76023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69" name="Google Shape;769;p74"/>
          <p:cNvSpPr txBox="1">
            <a:spLocks noGrp="1"/>
          </p:cNvSpPr>
          <p:nvPr>
            <p:ph type="body" idx="4"/>
          </p:nvPr>
        </p:nvSpPr>
        <p:spPr>
          <a:xfrm>
            <a:off x="859500" y="3296738"/>
            <a:ext cx="7602300" cy="636600"/>
          </a:xfrm>
          <a:prstGeom prst="rect">
            <a:avLst/>
          </a:prstGeom>
          <a:noFill/>
          <a:ln>
            <a:noFill/>
          </a:ln>
        </p:spPr>
        <p:txBody>
          <a:bodyPr spcFirstLastPara="1" wrap="square" lIns="91425" tIns="91425" rIns="91425" bIns="91425" anchor="ctr" anchorCtr="0">
            <a:noAutofit/>
          </a:bodyPr>
          <a:lstStyle>
            <a:lvl1pPr marL="457200" lvl="0" indent="-368300" algn="l" rtl="0">
              <a:lnSpc>
                <a:spcPct val="100000"/>
              </a:lnSpc>
              <a:spcBef>
                <a:spcPts val="0"/>
              </a:spcBef>
              <a:spcAft>
                <a:spcPts val="0"/>
              </a:spcAft>
              <a:buClr>
                <a:srgbClr val="000000"/>
              </a:buClr>
              <a:buSzPts val="2200"/>
              <a:buFont typeface="Arial"/>
              <a:buChar char="●"/>
              <a:defRPr sz="2200">
                <a:solidFill>
                  <a:srgbClr val="000000"/>
                </a:solidFill>
                <a:latin typeface="Arial"/>
                <a:ea typeface="Arial"/>
                <a:cs typeface="Arial"/>
                <a:sym typeface="Arial"/>
              </a:defRPr>
            </a:lvl1pPr>
            <a:lvl2pPr marL="914400" lvl="1" indent="-317500" algn="l" rtl="0">
              <a:lnSpc>
                <a:spcPct val="100000"/>
              </a:lnSpc>
              <a:spcBef>
                <a:spcPts val="600"/>
              </a:spcBef>
              <a:spcAft>
                <a:spcPts val="0"/>
              </a:spcAft>
              <a:buSzPts val="1400"/>
              <a:buFont typeface="Arial"/>
              <a:buChar char="○"/>
              <a:defRPr>
                <a:latin typeface="Arial"/>
                <a:ea typeface="Arial"/>
                <a:cs typeface="Arial"/>
                <a:sym typeface="Arial"/>
              </a:defRPr>
            </a:lvl2pPr>
            <a:lvl3pPr marL="1371600" lvl="2" indent="-317500" algn="l" rtl="0">
              <a:lnSpc>
                <a:spcPct val="100000"/>
              </a:lnSpc>
              <a:spcBef>
                <a:spcPts val="600"/>
              </a:spcBef>
              <a:spcAft>
                <a:spcPts val="0"/>
              </a:spcAft>
              <a:buSzPts val="1400"/>
              <a:buFont typeface="Arial"/>
              <a:buChar char="■"/>
              <a:defRPr>
                <a:latin typeface="Arial"/>
                <a:ea typeface="Arial"/>
                <a:cs typeface="Arial"/>
                <a:sym typeface="Arial"/>
              </a:defRPr>
            </a:lvl3pPr>
            <a:lvl4pPr marL="1828800" lvl="3" indent="-317500" algn="l" rtl="0">
              <a:lnSpc>
                <a:spcPct val="100000"/>
              </a:lnSpc>
              <a:spcBef>
                <a:spcPts val="600"/>
              </a:spcBef>
              <a:spcAft>
                <a:spcPts val="0"/>
              </a:spcAft>
              <a:buSzPts val="1400"/>
              <a:buFont typeface="Arial"/>
              <a:buChar char="●"/>
              <a:defRPr>
                <a:latin typeface="Arial"/>
                <a:ea typeface="Arial"/>
                <a:cs typeface="Arial"/>
                <a:sym typeface="Arial"/>
              </a:defRPr>
            </a:lvl4pPr>
            <a:lvl5pPr marL="2286000" lvl="4" indent="-317500" algn="l" rtl="0">
              <a:lnSpc>
                <a:spcPct val="100000"/>
              </a:lnSpc>
              <a:spcBef>
                <a:spcPts val="600"/>
              </a:spcBef>
              <a:spcAft>
                <a:spcPts val="0"/>
              </a:spcAft>
              <a:buSzPts val="1400"/>
              <a:buFont typeface="Arial"/>
              <a:buChar char="○"/>
              <a:defRPr>
                <a:latin typeface="Arial"/>
                <a:ea typeface="Arial"/>
                <a:cs typeface="Arial"/>
                <a:sym typeface="Arial"/>
              </a:defRPr>
            </a:lvl5pPr>
            <a:lvl6pPr marL="2743200" lvl="5" indent="-317500" algn="l" rtl="0">
              <a:lnSpc>
                <a:spcPct val="100000"/>
              </a:lnSpc>
              <a:spcBef>
                <a:spcPts val="600"/>
              </a:spcBef>
              <a:spcAft>
                <a:spcPts val="0"/>
              </a:spcAft>
              <a:buSzPts val="1400"/>
              <a:buFont typeface="Arial"/>
              <a:buChar char="■"/>
              <a:defRPr>
                <a:latin typeface="Arial"/>
                <a:ea typeface="Arial"/>
                <a:cs typeface="Arial"/>
                <a:sym typeface="Arial"/>
              </a:defRPr>
            </a:lvl6pPr>
            <a:lvl7pPr marL="3200400" lvl="6" indent="-317500" algn="l" rtl="0">
              <a:lnSpc>
                <a:spcPct val="100000"/>
              </a:lnSpc>
              <a:spcBef>
                <a:spcPts val="600"/>
              </a:spcBef>
              <a:spcAft>
                <a:spcPts val="0"/>
              </a:spcAft>
              <a:buSzPts val="1400"/>
              <a:buFont typeface="Arial"/>
              <a:buChar char="●"/>
              <a:defRPr>
                <a:latin typeface="Arial"/>
                <a:ea typeface="Arial"/>
                <a:cs typeface="Arial"/>
                <a:sym typeface="Arial"/>
              </a:defRPr>
            </a:lvl7pPr>
            <a:lvl8pPr marL="3657600" lvl="7" indent="-317500" algn="l" rtl="0">
              <a:lnSpc>
                <a:spcPct val="100000"/>
              </a:lnSpc>
              <a:spcBef>
                <a:spcPts val="600"/>
              </a:spcBef>
              <a:spcAft>
                <a:spcPts val="0"/>
              </a:spcAft>
              <a:buSzPts val="1400"/>
              <a:buFont typeface="Arial"/>
              <a:buChar char="○"/>
              <a:defRPr>
                <a:latin typeface="Arial"/>
                <a:ea typeface="Arial"/>
                <a:cs typeface="Arial"/>
                <a:sym typeface="Arial"/>
              </a:defRPr>
            </a:lvl8pPr>
            <a:lvl9pPr marL="4114800" lvl="8" indent="-317500" algn="l" rtl="0">
              <a:lnSpc>
                <a:spcPct val="100000"/>
              </a:lnSpc>
              <a:spcBef>
                <a:spcPts val="600"/>
              </a:spcBef>
              <a:spcAft>
                <a:spcPts val="600"/>
              </a:spcAft>
              <a:buSzPts val="1400"/>
              <a:buFont typeface="Arial"/>
              <a:buChar char="■"/>
              <a:defRPr>
                <a:latin typeface="Arial"/>
                <a:ea typeface="Arial"/>
                <a:cs typeface="Arial"/>
                <a:sym typeface="Arial"/>
              </a:defRPr>
            </a:lvl9pPr>
          </a:lstStyle>
          <a:p>
            <a:endParaRPr/>
          </a:p>
        </p:txBody>
      </p:sp>
      <p:sp>
        <p:nvSpPr>
          <p:cNvPr id="770" name="Google Shape;770;p74"/>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771" name="Google Shape;771;p74"/>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772" name="Google Shape;772;p74"/>
          <p:cNvSpPr txBox="1">
            <a:spLocks noGrp="1"/>
          </p:cNvSpPr>
          <p:nvPr>
            <p:ph type="subTitle" idx="5"/>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OPTION 1">
  <p:cSld name="BIG_NUMBER">
    <p:spTree>
      <p:nvGrpSpPr>
        <p:cNvPr id="1" name="Shape 773"/>
        <p:cNvGrpSpPr/>
        <p:nvPr/>
      </p:nvGrpSpPr>
      <p:grpSpPr>
        <a:xfrm>
          <a:off x="0" y="0"/>
          <a:ext cx="0" cy="0"/>
          <a:chOff x="0" y="0"/>
          <a:chExt cx="0" cy="0"/>
        </a:xfrm>
      </p:grpSpPr>
      <p:sp>
        <p:nvSpPr>
          <p:cNvPr id="774" name="Google Shape;774;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5" name="Google Shape;775;p75"/>
          <p:cNvPicPr preferRelativeResize="0"/>
          <p:nvPr/>
        </p:nvPicPr>
        <p:blipFill rotWithShape="1">
          <a:blip r:embed="rId2">
            <a:alphaModFix amt="76000"/>
          </a:blip>
          <a:srcRect l="17970" r="17963"/>
          <a:stretch/>
        </p:blipFill>
        <p:spPr>
          <a:xfrm>
            <a:off x="1208225" y="0"/>
            <a:ext cx="2929027" cy="5143494"/>
          </a:xfrm>
          <a:prstGeom prst="rect">
            <a:avLst/>
          </a:prstGeom>
          <a:noFill/>
          <a:ln>
            <a:noFill/>
          </a:ln>
        </p:spPr>
      </p:pic>
      <p:cxnSp>
        <p:nvCxnSpPr>
          <p:cNvPr id="776" name="Google Shape;776;p75"/>
          <p:cNvCxnSpPr/>
          <p:nvPr/>
        </p:nvCxnSpPr>
        <p:spPr>
          <a:xfrm>
            <a:off x="4934261" y="2211573"/>
            <a:ext cx="3361800" cy="0"/>
          </a:xfrm>
          <a:prstGeom prst="straightConnector1">
            <a:avLst/>
          </a:prstGeom>
          <a:noFill/>
          <a:ln w="9525" cap="flat" cmpd="sng">
            <a:solidFill>
              <a:srgbClr val="F3F3F3"/>
            </a:solidFill>
            <a:prstDash val="solid"/>
            <a:round/>
            <a:headEnd type="none" w="sm" len="sm"/>
            <a:tailEnd type="none" w="sm" len="sm"/>
          </a:ln>
        </p:spPr>
      </p:cxnSp>
      <p:sp>
        <p:nvSpPr>
          <p:cNvPr id="777" name="Google Shape;777;p75"/>
          <p:cNvSpPr txBox="1">
            <a:spLocks noGrp="1"/>
          </p:cNvSpPr>
          <p:nvPr>
            <p:ph type="title"/>
          </p:nvPr>
        </p:nvSpPr>
        <p:spPr>
          <a:xfrm>
            <a:off x="4844375" y="1192856"/>
            <a:ext cx="3866700" cy="9594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4800" b="1">
                <a:latin typeface="Arial"/>
                <a:ea typeface="Arial"/>
                <a:cs typeface="Arial"/>
                <a:sym typeface="Arial"/>
              </a:defRPr>
            </a:lvl1pPr>
            <a:lvl2pPr lvl="1" algn="l" rtl="0">
              <a:lnSpc>
                <a:spcPct val="100000"/>
              </a:lnSpc>
              <a:spcBef>
                <a:spcPts val="0"/>
              </a:spcBef>
              <a:spcAft>
                <a:spcPts val="0"/>
              </a:spcAft>
              <a:buSzPts val="3200"/>
              <a:buNone/>
              <a:defRPr sz="4800" b="1">
                <a:latin typeface="Arial"/>
                <a:ea typeface="Arial"/>
                <a:cs typeface="Arial"/>
                <a:sym typeface="Arial"/>
              </a:defRPr>
            </a:lvl2pPr>
            <a:lvl3pPr lvl="2" algn="l" rtl="0">
              <a:lnSpc>
                <a:spcPct val="100000"/>
              </a:lnSpc>
              <a:spcBef>
                <a:spcPts val="0"/>
              </a:spcBef>
              <a:spcAft>
                <a:spcPts val="0"/>
              </a:spcAft>
              <a:buSzPts val="3200"/>
              <a:buNone/>
              <a:defRPr sz="4800" b="1">
                <a:latin typeface="Arial"/>
                <a:ea typeface="Arial"/>
                <a:cs typeface="Arial"/>
                <a:sym typeface="Arial"/>
              </a:defRPr>
            </a:lvl3pPr>
            <a:lvl4pPr lvl="3" algn="l" rtl="0">
              <a:lnSpc>
                <a:spcPct val="100000"/>
              </a:lnSpc>
              <a:spcBef>
                <a:spcPts val="0"/>
              </a:spcBef>
              <a:spcAft>
                <a:spcPts val="0"/>
              </a:spcAft>
              <a:buSzPts val="3200"/>
              <a:buNone/>
              <a:defRPr sz="4800" b="1">
                <a:latin typeface="Arial"/>
                <a:ea typeface="Arial"/>
                <a:cs typeface="Arial"/>
                <a:sym typeface="Arial"/>
              </a:defRPr>
            </a:lvl4pPr>
            <a:lvl5pPr lvl="4" algn="l" rtl="0">
              <a:lnSpc>
                <a:spcPct val="100000"/>
              </a:lnSpc>
              <a:spcBef>
                <a:spcPts val="0"/>
              </a:spcBef>
              <a:spcAft>
                <a:spcPts val="0"/>
              </a:spcAft>
              <a:buSzPts val="3200"/>
              <a:buNone/>
              <a:defRPr sz="4800" b="1">
                <a:latin typeface="Arial"/>
                <a:ea typeface="Arial"/>
                <a:cs typeface="Arial"/>
                <a:sym typeface="Arial"/>
              </a:defRPr>
            </a:lvl5pPr>
            <a:lvl6pPr lvl="5" algn="l" rtl="0">
              <a:lnSpc>
                <a:spcPct val="100000"/>
              </a:lnSpc>
              <a:spcBef>
                <a:spcPts val="0"/>
              </a:spcBef>
              <a:spcAft>
                <a:spcPts val="0"/>
              </a:spcAft>
              <a:buSzPts val="3200"/>
              <a:buNone/>
              <a:defRPr sz="4800" b="1">
                <a:latin typeface="Arial"/>
                <a:ea typeface="Arial"/>
                <a:cs typeface="Arial"/>
                <a:sym typeface="Arial"/>
              </a:defRPr>
            </a:lvl6pPr>
            <a:lvl7pPr lvl="6" algn="l" rtl="0">
              <a:lnSpc>
                <a:spcPct val="100000"/>
              </a:lnSpc>
              <a:spcBef>
                <a:spcPts val="0"/>
              </a:spcBef>
              <a:spcAft>
                <a:spcPts val="0"/>
              </a:spcAft>
              <a:buSzPts val="3200"/>
              <a:buNone/>
              <a:defRPr sz="4800" b="1">
                <a:latin typeface="Arial"/>
                <a:ea typeface="Arial"/>
                <a:cs typeface="Arial"/>
                <a:sym typeface="Arial"/>
              </a:defRPr>
            </a:lvl7pPr>
            <a:lvl8pPr lvl="7" algn="l" rtl="0">
              <a:lnSpc>
                <a:spcPct val="100000"/>
              </a:lnSpc>
              <a:spcBef>
                <a:spcPts val="0"/>
              </a:spcBef>
              <a:spcAft>
                <a:spcPts val="0"/>
              </a:spcAft>
              <a:buSzPts val="3200"/>
              <a:buNone/>
              <a:defRPr sz="4800" b="1">
                <a:latin typeface="Arial"/>
                <a:ea typeface="Arial"/>
                <a:cs typeface="Arial"/>
                <a:sym typeface="Arial"/>
              </a:defRPr>
            </a:lvl8pPr>
            <a:lvl9pPr lvl="8" algn="l" rtl="0">
              <a:lnSpc>
                <a:spcPct val="100000"/>
              </a:lnSpc>
              <a:spcBef>
                <a:spcPts val="0"/>
              </a:spcBef>
              <a:spcAft>
                <a:spcPts val="0"/>
              </a:spcAft>
              <a:buSzPts val="3200"/>
              <a:buNone/>
              <a:defRPr sz="4800" b="1">
                <a:latin typeface="Arial"/>
                <a:ea typeface="Arial"/>
                <a:cs typeface="Arial"/>
                <a:sym typeface="Arial"/>
              </a:defRPr>
            </a:lvl9pPr>
          </a:lstStyle>
          <a:p>
            <a:endParaRPr/>
          </a:p>
        </p:txBody>
      </p:sp>
      <p:sp>
        <p:nvSpPr>
          <p:cNvPr id="778" name="Google Shape;778;p75"/>
          <p:cNvSpPr txBox="1">
            <a:spLocks noGrp="1"/>
          </p:cNvSpPr>
          <p:nvPr>
            <p:ph type="subTitle" idx="1"/>
          </p:nvPr>
        </p:nvSpPr>
        <p:spPr>
          <a:xfrm>
            <a:off x="4844375" y="2262900"/>
            <a:ext cx="4019100" cy="12804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1800"/>
              <a:buNone/>
              <a:defRPr sz="3600">
                <a:solidFill>
                  <a:srgbClr val="FFFFFF"/>
                </a:solidFill>
                <a:latin typeface="Arial"/>
                <a:ea typeface="Arial"/>
                <a:cs typeface="Arial"/>
                <a:sym typeface="Arial"/>
              </a:defRPr>
            </a:lvl1pPr>
            <a:lvl2pPr lvl="1" algn="l" rtl="0">
              <a:lnSpc>
                <a:spcPct val="100000"/>
              </a:lnSpc>
              <a:spcBef>
                <a:spcPts val="0"/>
              </a:spcBef>
              <a:spcAft>
                <a:spcPts val="0"/>
              </a:spcAft>
              <a:buSzPts val="1400"/>
              <a:buNone/>
              <a:defRPr sz="3600">
                <a:solidFill>
                  <a:srgbClr val="FFFFFF"/>
                </a:solidFill>
                <a:latin typeface="Arial"/>
                <a:ea typeface="Arial"/>
                <a:cs typeface="Arial"/>
                <a:sym typeface="Arial"/>
              </a:defRPr>
            </a:lvl2pPr>
            <a:lvl3pPr lvl="2" algn="l" rtl="0">
              <a:lnSpc>
                <a:spcPct val="100000"/>
              </a:lnSpc>
              <a:spcBef>
                <a:spcPts val="0"/>
              </a:spcBef>
              <a:spcAft>
                <a:spcPts val="0"/>
              </a:spcAft>
              <a:buSzPts val="1400"/>
              <a:buNone/>
              <a:defRPr sz="3600">
                <a:solidFill>
                  <a:srgbClr val="FFFFFF"/>
                </a:solidFill>
                <a:latin typeface="Arial"/>
                <a:ea typeface="Arial"/>
                <a:cs typeface="Arial"/>
                <a:sym typeface="Arial"/>
              </a:defRPr>
            </a:lvl3pPr>
            <a:lvl4pPr lvl="3" algn="l" rtl="0">
              <a:lnSpc>
                <a:spcPct val="100000"/>
              </a:lnSpc>
              <a:spcBef>
                <a:spcPts val="0"/>
              </a:spcBef>
              <a:spcAft>
                <a:spcPts val="0"/>
              </a:spcAft>
              <a:buSzPts val="1400"/>
              <a:buNone/>
              <a:defRPr sz="3600">
                <a:solidFill>
                  <a:srgbClr val="FFFFFF"/>
                </a:solidFill>
                <a:latin typeface="Arial"/>
                <a:ea typeface="Arial"/>
                <a:cs typeface="Arial"/>
                <a:sym typeface="Arial"/>
              </a:defRPr>
            </a:lvl4pPr>
            <a:lvl5pPr lvl="4" algn="l" rtl="0">
              <a:lnSpc>
                <a:spcPct val="100000"/>
              </a:lnSpc>
              <a:spcBef>
                <a:spcPts val="0"/>
              </a:spcBef>
              <a:spcAft>
                <a:spcPts val="0"/>
              </a:spcAft>
              <a:buSzPts val="1400"/>
              <a:buNone/>
              <a:defRPr sz="3600">
                <a:solidFill>
                  <a:srgbClr val="FFFFFF"/>
                </a:solidFill>
                <a:latin typeface="Arial"/>
                <a:ea typeface="Arial"/>
                <a:cs typeface="Arial"/>
                <a:sym typeface="Arial"/>
              </a:defRPr>
            </a:lvl5pPr>
            <a:lvl6pPr lvl="5" algn="l" rtl="0">
              <a:lnSpc>
                <a:spcPct val="100000"/>
              </a:lnSpc>
              <a:spcBef>
                <a:spcPts val="0"/>
              </a:spcBef>
              <a:spcAft>
                <a:spcPts val="0"/>
              </a:spcAft>
              <a:buSzPts val="1400"/>
              <a:buNone/>
              <a:defRPr sz="3600">
                <a:solidFill>
                  <a:srgbClr val="FFFFFF"/>
                </a:solidFill>
                <a:latin typeface="Arial"/>
                <a:ea typeface="Arial"/>
                <a:cs typeface="Arial"/>
                <a:sym typeface="Arial"/>
              </a:defRPr>
            </a:lvl6pPr>
            <a:lvl7pPr lvl="6" algn="l" rtl="0">
              <a:lnSpc>
                <a:spcPct val="100000"/>
              </a:lnSpc>
              <a:spcBef>
                <a:spcPts val="0"/>
              </a:spcBef>
              <a:spcAft>
                <a:spcPts val="0"/>
              </a:spcAft>
              <a:buSzPts val="1400"/>
              <a:buNone/>
              <a:defRPr sz="3600">
                <a:solidFill>
                  <a:srgbClr val="FFFFFF"/>
                </a:solidFill>
                <a:latin typeface="Arial"/>
                <a:ea typeface="Arial"/>
                <a:cs typeface="Arial"/>
                <a:sym typeface="Arial"/>
              </a:defRPr>
            </a:lvl7pPr>
            <a:lvl8pPr lvl="7" algn="l" rtl="0">
              <a:lnSpc>
                <a:spcPct val="100000"/>
              </a:lnSpc>
              <a:spcBef>
                <a:spcPts val="0"/>
              </a:spcBef>
              <a:spcAft>
                <a:spcPts val="0"/>
              </a:spcAft>
              <a:buSzPts val="1400"/>
              <a:buNone/>
              <a:defRPr sz="3600">
                <a:solidFill>
                  <a:srgbClr val="FFFFFF"/>
                </a:solidFill>
                <a:latin typeface="Arial"/>
                <a:ea typeface="Arial"/>
                <a:cs typeface="Arial"/>
                <a:sym typeface="Arial"/>
              </a:defRPr>
            </a:lvl8pPr>
            <a:lvl9pPr lvl="8" algn="l" rtl="0">
              <a:lnSpc>
                <a:spcPct val="100000"/>
              </a:lnSpc>
              <a:spcBef>
                <a:spcPts val="0"/>
              </a:spcBef>
              <a:spcAft>
                <a:spcPts val="0"/>
              </a:spcAft>
              <a:buSzPts val="1400"/>
              <a:buNone/>
              <a:defRPr sz="3600">
                <a:solidFill>
                  <a:srgbClr val="FFFFFF"/>
                </a:solidFill>
                <a:latin typeface="Arial"/>
                <a:ea typeface="Arial"/>
                <a:cs typeface="Arial"/>
                <a:sym typeface="Arial"/>
              </a:defRPr>
            </a:lvl9pPr>
          </a:lstStyle>
          <a:p>
            <a:endParaRPr/>
          </a:p>
        </p:txBody>
      </p:sp>
      <p:sp>
        <p:nvSpPr>
          <p:cNvPr id="779" name="Google Shape;779;p75"/>
          <p:cNvSpPr/>
          <p:nvPr/>
        </p:nvSpPr>
        <p:spPr>
          <a:xfrm rot="1239341">
            <a:off x="1459530" y="2224815"/>
            <a:ext cx="2418643" cy="373586"/>
          </a:xfrm>
          <a:prstGeom prst="rect">
            <a:avLst/>
          </a:prstGeom>
        </p:spPr>
        <p:txBody>
          <a:bodyPr>
            <a:prstTxWarp prst="textPlain">
              <a:avLst/>
            </a:prstTxWarp>
          </a:bodyPr>
          <a:lstStyle/>
          <a:p>
            <a:pPr lvl="0" algn="ctr"/>
            <a:r>
              <a:rPr b="0" i="0">
                <a:ln w="9525" cap="flat" cmpd="sng">
                  <a:solidFill>
                    <a:srgbClr val="CC0000"/>
                  </a:solidFill>
                  <a:prstDash val="solid"/>
                  <a:round/>
                  <a:headEnd type="none" w="sm" len="sm"/>
                  <a:tailEnd type="none" w="sm" len="sm"/>
                </a:ln>
                <a:solidFill>
                  <a:srgbClr val="CC0000"/>
                </a:solidFill>
                <a:latin typeface="Arial"/>
              </a:rPr>
              <a:t>Sample Only</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Agenda 2">
  <p:cSld name="BLANK_2_1">
    <p:spTree>
      <p:nvGrpSpPr>
        <p:cNvPr id="1" name="Shape 780"/>
        <p:cNvGrpSpPr/>
        <p:nvPr/>
      </p:nvGrpSpPr>
      <p:grpSpPr>
        <a:xfrm>
          <a:off x="0" y="0"/>
          <a:ext cx="0" cy="0"/>
          <a:chOff x="0" y="0"/>
          <a:chExt cx="0" cy="0"/>
        </a:xfrm>
      </p:grpSpPr>
      <p:sp>
        <p:nvSpPr>
          <p:cNvPr id="781" name="Google Shape;781;p76"/>
          <p:cNvSpPr txBox="1">
            <a:spLocks noGrp="1"/>
          </p:cNvSpPr>
          <p:nvPr>
            <p:ph type="sldNum" idx="12"/>
          </p:nvPr>
        </p:nvSpPr>
        <p:spPr>
          <a:xfrm>
            <a:off x="8472458" y="458661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782" name="Google Shape;782;p76"/>
          <p:cNvGrpSpPr/>
          <p:nvPr/>
        </p:nvGrpSpPr>
        <p:grpSpPr>
          <a:xfrm>
            <a:off x="-3418" y="1222892"/>
            <a:ext cx="8441497" cy="646425"/>
            <a:chOff x="-14600" y="1630530"/>
            <a:chExt cx="7887775" cy="861900"/>
          </a:xfrm>
        </p:grpSpPr>
        <p:sp>
          <p:nvSpPr>
            <p:cNvPr id="783" name="Google Shape;783;p76"/>
            <p:cNvSpPr/>
            <p:nvPr/>
          </p:nvSpPr>
          <p:spPr>
            <a:xfrm>
              <a:off x="-14600" y="171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76"/>
            <p:cNvSpPr/>
            <p:nvPr/>
          </p:nvSpPr>
          <p:spPr>
            <a:xfrm>
              <a:off x="7266575" y="1630530"/>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5" name="Google Shape;785;p76"/>
          <p:cNvGrpSpPr/>
          <p:nvPr/>
        </p:nvGrpSpPr>
        <p:grpSpPr>
          <a:xfrm>
            <a:off x="-3418" y="1940008"/>
            <a:ext cx="8441497" cy="646425"/>
            <a:chOff x="-14600" y="2586667"/>
            <a:chExt cx="7887775" cy="861900"/>
          </a:xfrm>
        </p:grpSpPr>
        <p:sp>
          <p:nvSpPr>
            <p:cNvPr id="786" name="Google Shape;786;p76"/>
            <p:cNvSpPr/>
            <p:nvPr/>
          </p:nvSpPr>
          <p:spPr>
            <a:xfrm>
              <a:off x="-14600" y="2662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76"/>
            <p:cNvSpPr/>
            <p:nvPr/>
          </p:nvSpPr>
          <p:spPr>
            <a:xfrm>
              <a:off x="7266575" y="2586667"/>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88" name="Google Shape;788;p76"/>
          <p:cNvGrpSpPr/>
          <p:nvPr/>
        </p:nvGrpSpPr>
        <p:grpSpPr>
          <a:xfrm>
            <a:off x="-3418" y="2657119"/>
            <a:ext cx="8441497" cy="646425"/>
            <a:chOff x="-14600" y="3542826"/>
            <a:chExt cx="7887775" cy="861900"/>
          </a:xfrm>
        </p:grpSpPr>
        <p:sp>
          <p:nvSpPr>
            <p:cNvPr id="789" name="Google Shape;789;p76"/>
            <p:cNvSpPr/>
            <p:nvPr/>
          </p:nvSpPr>
          <p:spPr>
            <a:xfrm>
              <a:off x="-14600" y="3615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76"/>
            <p:cNvSpPr/>
            <p:nvPr/>
          </p:nvSpPr>
          <p:spPr>
            <a:xfrm>
              <a:off x="7266575" y="3542826"/>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91" name="Google Shape;791;p76"/>
          <p:cNvGrpSpPr/>
          <p:nvPr/>
        </p:nvGrpSpPr>
        <p:grpSpPr>
          <a:xfrm>
            <a:off x="-3418" y="3374232"/>
            <a:ext cx="8441497" cy="646425"/>
            <a:chOff x="-14600" y="4498974"/>
            <a:chExt cx="7887775" cy="861900"/>
          </a:xfrm>
        </p:grpSpPr>
        <p:sp>
          <p:nvSpPr>
            <p:cNvPr id="792" name="Google Shape;792;p76"/>
            <p:cNvSpPr/>
            <p:nvPr/>
          </p:nvSpPr>
          <p:spPr>
            <a:xfrm>
              <a:off x="-14600" y="45679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76"/>
            <p:cNvSpPr/>
            <p:nvPr/>
          </p:nvSpPr>
          <p:spPr>
            <a:xfrm>
              <a:off x="7266575" y="4498974"/>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4" name="Google Shape;794;p76"/>
          <p:cNvSpPr txBox="1">
            <a:spLocks noGrp="1"/>
          </p:cNvSpPr>
          <p:nvPr>
            <p:ph type="subTitle" idx="1"/>
          </p:nvPr>
        </p:nvSpPr>
        <p:spPr>
          <a:xfrm>
            <a:off x="619148" y="1322609"/>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sp>
        <p:nvSpPr>
          <p:cNvPr id="795" name="Google Shape;795;p76"/>
          <p:cNvSpPr txBox="1">
            <a:spLocks noGrp="1"/>
          </p:cNvSpPr>
          <p:nvPr>
            <p:ph type="subTitle" idx="2"/>
          </p:nvPr>
        </p:nvSpPr>
        <p:spPr>
          <a:xfrm>
            <a:off x="619148" y="2748927"/>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sp>
        <p:nvSpPr>
          <p:cNvPr id="796" name="Google Shape;796;p76"/>
          <p:cNvSpPr txBox="1">
            <a:spLocks noGrp="1"/>
          </p:cNvSpPr>
          <p:nvPr>
            <p:ph type="subTitle" idx="3"/>
          </p:nvPr>
        </p:nvSpPr>
        <p:spPr>
          <a:xfrm>
            <a:off x="619148" y="2041240"/>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sp>
        <p:nvSpPr>
          <p:cNvPr id="797" name="Google Shape;797;p76"/>
          <p:cNvSpPr txBox="1">
            <a:spLocks noGrp="1"/>
          </p:cNvSpPr>
          <p:nvPr>
            <p:ph type="subTitle" idx="4"/>
          </p:nvPr>
        </p:nvSpPr>
        <p:spPr>
          <a:xfrm>
            <a:off x="619148" y="3469990"/>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grpSp>
        <p:nvGrpSpPr>
          <p:cNvPr id="798" name="Google Shape;798;p76"/>
          <p:cNvGrpSpPr/>
          <p:nvPr/>
        </p:nvGrpSpPr>
        <p:grpSpPr>
          <a:xfrm>
            <a:off x="-3419" y="4091345"/>
            <a:ext cx="8441497" cy="646425"/>
            <a:chOff x="-14600" y="5455122"/>
            <a:chExt cx="7887775" cy="861900"/>
          </a:xfrm>
        </p:grpSpPr>
        <p:sp>
          <p:nvSpPr>
            <p:cNvPr id="799" name="Google Shape;799;p76"/>
            <p:cNvSpPr/>
            <p:nvPr/>
          </p:nvSpPr>
          <p:spPr>
            <a:xfrm>
              <a:off x="-14600" y="5520435"/>
              <a:ext cx="7602300" cy="7443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76"/>
            <p:cNvSpPr/>
            <p:nvPr/>
          </p:nvSpPr>
          <p:spPr>
            <a:xfrm>
              <a:off x="7266575" y="5455122"/>
              <a:ext cx="606600" cy="861900"/>
            </a:xfrm>
            <a:prstGeom prst="ellipse">
              <a:avLst/>
            </a:prstGeom>
            <a:solidFill>
              <a:srgbClr val="FFFFFF"/>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01" name="Google Shape;801;p76"/>
          <p:cNvSpPr txBox="1">
            <a:spLocks noGrp="1"/>
          </p:cNvSpPr>
          <p:nvPr>
            <p:ph type="subTitle" idx="5"/>
          </p:nvPr>
        </p:nvSpPr>
        <p:spPr>
          <a:xfrm>
            <a:off x="619148" y="4191053"/>
            <a:ext cx="67851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200" b="1">
                <a:solidFill>
                  <a:srgbClr val="000000"/>
                </a:solidFill>
                <a:latin typeface="Arial"/>
                <a:ea typeface="Arial"/>
                <a:cs typeface="Arial"/>
                <a:sym typeface="Arial"/>
              </a:defRPr>
            </a:lvl1pPr>
            <a:lvl2pPr lvl="1" algn="l" rtl="0">
              <a:lnSpc>
                <a:spcPct val="115000"/>
              </a:lnSpc>
              <a:spcBef>
                <a:spcPts val="1600"/>
              </a:spcBef>
              <a:spcAft>
                <a:spcPts val="0"/>
              </a:spcAft>
              <a:buSzPts val="1400"/>
              <a:buNone/>
              <a:defRPr sz="2200" b="1">
                <a:solidFill>
                  <a:srgbClr val="000000"/>
                </a:solidFill>
                <a:latin typeface="Arial"/>
                <a:ea typeface="Arial"/>
                <a:cs typeface="Arial"/>
                <a:sym typeface="Arial"/>
              </a:defRPr>
            </a:lvl2pPr>
            <a:lvl3pPr lvl="2" algn="l" rtl="0">
              <a:lnSpc>
                <a:spcPct val="115000"/>
              </a:lnSpc>
              <a:spcBef>
                <a:spcPts val="1600"/>
              </a:spcBef>
              <a:spcAft>
                <a:spcPts val="0"/>
              </a:spcAft>
              <a:buSzPts val="1400"/>
              <a:buNone/>
              <a:defRPr sz="2200" b="1">
                <a:solidFill>
                  <a:srgbClr val="000000"/>
                </a:solidFill>
                <a:latin typeface="Arial"/>
                <a:ea typeface="Arial"/>
                <a:cs typeface="Arial"/>
                <a:sym typeface="Arial"/>
              </a:defRPr>
            </a:lvl3pPr>
            <a:lvl4pPr lvl="3" algn="l" rtl="0">
              <a:lnSpc>
                <a:spcPct val="115000"/>
              </a:lnSpc>
              <a:spcBef>
                <a:spcPts val="1600"/>
              </a:spcBef>
              <a:spcAft>
                <a:spcPts val="0"/>
              </a:spcAft>
              <a:buSzPts val="1400"/>
              <a:buNone/>
              <a:defRPr sz="2200" b="1">
                <a:solidFill>
                  <a:srgbClr val="000000"/>
                </a:solidFill>
                <a:latin typeface="Arial"/>
                <a:ea typeface="Arial"/>
                <a:cs typeface="Arial"/>
                <a:sym typeface="Arial"/>
              </a:defRPr>
            </a:lvl4pPr>
            <a:lvl5pPr lvl="4" algn="l" rtl="0">
              <a:lnSpc>
                <a:spcPct val="115000"/>
              </a:lnSpc>
              <a:spcBef>
                <a:spcPts val="1600"/>
              </a:spcBef>
              <a:spcAft>
                <a:spcPts val="0"/>
              </a:spcAft>
              <a:buSzPts val="1400"/>
              <a:buNone/>
              <a:defRPr sz="2200" b="1">
                <a:solidFill>
                  <a:srgbClr val="000000"/>
                </a:solidFill>
                <a:latin typeface="Arial"/>
                <a:ea typeface="Arial"/>
                <a:cs typeface="Arial"/>
                <a:sym typeface="Arial"/>
              </a:defRPr>
            </a:lvl5pPr>
            <a:lvl6pPr lvl="5" algn="l" rtl="0">
              <a:lnSpc>
                <a:spcPct val="115000"/>
              </a:lnSpc>
              <a:spcBef>
                <a:spcPts val="1600"/>
              </a:spcBef>
              <a:spcAft>
                <a:spcPts val="0"/>
              </a:spcAft>
              <a:buSzPts val="1400"/>
              <a:buNone/>
              <a:defRPr sz="2200" b="1">
                <a:solidFill>
                  <a:srgbClr val="000000"/>
                </a:solidFill>
                <a:latin typeface="Arial"/>
                <a:ea typeface="Arial"/>
                <a:cs typeface="Arial"/>
                <a:sym typeface="Arial"/>
              </a:defRPr>
            </a:lvl6pPr>
            <a:lvl7pPr lvl="6" algn="l" rtl="0">
              <a:lnSpc>
                <a:spcPct val="115000"/>
              </a:lnSpc>
              <a:spcBef>
                <a:spcPts val="1600"/>
              </a:spcBef>
              <a:spcAft>
                <a:spcPts val="0"/>
              </a:spcAft>
              <a:buSzPts val="1400"/>
              <a:buNone/>
              <a:defRPr sz="2200" b="1">
                <a:solidFill>
                  <a:srgbClr val="000000"/>
                </a:solidFill>
                <a:latin typeface="Arial"/>
                <a:ea typeface="Arial"/>
                <a:cs typeface="Arial"/>
                <a:sym typeface="Arial"/>
              </a:defRPr>
            </a:lvl7pPr>
            <a:lvl8pPr lvl="7" algn="l" rtl="0">
              <a:lnSpc>
                <a:spcPct val="115000"/>
              </a:lnSpc>
              <a:spcBef>
                <a:spcPts val="1600"/>
              </a:spcBef>
              <a:spcAft>
                <a:spcPts val="0"/>
              </a:spcAft>
              <a:buSzPts val="1400"/>
              <a:buNone/>
              <a:defRPr sz="2200" b="1">
                <a:solidFill>
                  <a:srgbClr val="000000"/>
                </a:solidFill>
                <a:latin typeface="Arial"/>
                <a:ea typeface="Arial"/>
                <a:cs typeface="Arial"/>
                <a:sym typeface="Arial"/>
              </a:defRPr>
            </a:lvl8pPr>
            <a:lvl9pPr lvl="8" algn="l" rtl="0">
              <a:lnSpc>
                <a:spcPct val="115000"/>
              </a:lnSpc>
              <a:spcBef>
                <a:spcPts val="1600"/>
              </a:spcBef>
              <a:spcAft>
                <a:spcPts val="1600"/>
              </a:spcAft>
              <a:buSzPts val="1400"/>
              <a:buNone/>
              <a:defRPr sz="2200" b="1">
                <a:solidFill>
                  <a:srgbClr val="000000"/>
                </a:solidFill>
                <a:latin typeface="Arial"/>
                <a:ea typeface="Arial"/>
                <a:cs typeface="Arial"/>
                <a:sym typeface="Arial"/>
              </a:defRPr>
            </a:lvl9pPr>
          </a:lstStyle>
          <a:p>
            <a:endParaRPr/>
          </a:p>
        </p:txBody>
      </p:sp>
      <p:sp>
        <p:nvSpPr>
          <p:cNvPr id="802" name="Google Shape;802;p76"/>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sp>
        <p:nvSpPr>
          <p:cNvPr id="803" name="Google Shape;803;p76"/>
          <p:cNvSpPr txBox="1">
            <a:spLocks noGrp="1"/>
          </p:cNvSpPr>
          <p:nvPr>
            <p:ph type="subTitle" idx="6"/>
          </p:nvPr>
        </p:nvSpPr>
        <p:spPr>
          <a:xfrm>
            <a:off x="7911543" y="1216314"/>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804" name="Google Shape;804;p76"/>
          <p:cNvSpPr txBox="1">
            <a:spLocks noGrp="1"/>
          </p:cNvSpPr>
          <p:nvPr>
            <p:ph type="subTitle" idx="7"/>
          </p:nvPr>
        </p:nvSpPr>
        <p:spPr>
          <a:xfrm>
            <a:off x="7911543" y="1937376"/>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805" name="Google Shape;805;p76"/>
          <p:cNvSpPr txBox="1">
            <a:spLocks noGrp="1"/>
          </p:cNvSpPr>
          <p:nvPr>
            <p:ph type="subTitle" idx="8"/>
          </p:nvPr>
        </p:nvSpPr>
        <p:spPr>
          <a:xfrm>
            <a:off x="7911543" y="2645064"/>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806" name="Google Shape;806;p76"/>
          <p:cNvSpPr txBox="1">
            <a:spLocks noGrp="1"/>
          </p:cNvSpPr>
          <p:nvPr>
            <p:ph type="subTitle" idx="9"/>
          </p:nvPr>
        </p:nvSpPr>
        <p:spPr>
          <a:xfrm>
            <a:off x="7911543" y="3360047"/>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
        <p:nvSpPr>
          <p:cNvPr id="807" name="Google Shape;807;p76"/>
          <p:cNvSpPr txBox="1">
            <a:spLocks noGrp="1"/>
          </p:cNvSpPr>
          <p:nvPr>
            <p:ph type="subTitle" idx="13"/>
          </p:nvPr>
        </p:nvSpPr>
        <p:spPr>
          <a:xfrm>
            <a:off x="7911543" y="4089621"/>
            <a:ext cx="1561200" cy="4377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3200" b="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3200" b="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3200" b="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3200" b="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3200" b="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3200" b="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3200" b="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3200" b="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3200" b="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 LIGHT ON DARK">
  <p:cSld name="BLANK_2_1_1">
    <p:spTree>
      <p:nvGrpSpPr>
        <p:cNvPr id="1" name="Shape 808"/>
        <p:cNvGrpSpPr/>
        <p:nvPr/>
      </p:nvGrpSpPr>
      <p:grpSpPr>
        <a:xfrm>
          <a:off x="0" y="0"/>
          <a:ext cx="0" cy="0"/>
          <a:chOff x="0" y="0"/>
          <a:chExt cx="0" cy="0"/>
        </a:xfrm>
      </p:grpSpPr>
      <p:sp>
        <p:nvSpPr>
          <p:cNvPr id="809" name="Google Shape;80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0" name="Google Shape;810;p77"/>
          <p:cNvSpPr/>
          <p:nvPr/>
        </p:nvSpPr>
        <p:spPr>
          <a:xfrm>
            <a:off x="1043575" y="1623581"/>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Google Shape;811;p77"/>
          <p:cNvSpPr/>
          <p:nvPr/>
        </p:nvSpPr>
        <p:spPr>
          <a:xfrm>
            <a:off x="37452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77"/>
          <p:cNvSpPr/>
          <p:nvPr/>
        </p:nvSpPr>
        <p:spPr>
          <a:xfrm>
            <a:off x="6488425" y="1587367"/>
            <a:ext cx="1508700" cy="1506000"/>
          </a:xfrm>
          <a:prstGeom prst="ellipse">
            <a:avLst/>
          </a:prstGeom>
          <a:noFill/>
          <a:ln w="2857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77"/>
          <p:cNvSpPr/>
          <p:nvPr/>
        </p:nvSpPr>
        <p:spPr>
          <a:xfrm rot="-8785779">
            <a:off x="2793604" y="2197012"/>
            <a:ext cx="398220" cy="413779"/>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77"/>
          <p:cNvSpPr/>
          <p:nvPr/>
        </p:nvSpPr>
        <p:spPr>
          <a:xfrm rot="-8785779">
            <a:off x="5469190" y="2169806"/>
            <a:ext cx="398220" cy="413779"/>
          </a:xfrm>
          <a:prstGeom prst="rtTriangle">
            <a:avLst/>
          </a:prstGeom>
          <a:solidFill>
            <a:srgbClr val="0FAFFF"/>
          </a:solidFill>
          <a:ln w="9525" cap="flat" cmpd="sng">
            <a:solidFill>
              <a:srgbClr val="0FA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5" name="Google Shape;815;p77"/>
          <p:cNvSpPr txBox="1">
            <a:spLocks noGrp="1"/>
          </p:cNvSpPr>
          <p:nvPr>
            <p:ph type="title"/>
          </p:nvPr>
        </p:nvSpPr>
        <p:spPr>
          <a:xfrm>
            <a:off x="594350" y="208623"/>
            <a:ext cx="7721100" cy="39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3200"/>
              <a:buNone/>
              <a:defRPr sz="3600" b="1">
                <a:latin typeface="Arial"/>
                <a:ea typeface="Arial"/>
                <a:cs typeface="Arial"/>
                <a:sym typeface="Arial"/>
              </a:defRPr>
            </a:lvl1pPr>
            <a:lvl2pPr lvl="1" algn="l" rtl="0">
              <a:lnSpc>
                <a:spcPct val="100000"/>
              </a:lnSpc>
              <a:spcBef>
                <a:spcPts val="0"/>
              </a:spcBef>
              <a:spcAft>
                <a:spcPts val="0"/>
              </a:spcAft>
              <a:buSzPts val="3200"/>
              <a:buNone/>
              <a:defRPr sz="3600" b="1">
                <a:latin typeface="Arial"/>
                <a:ea typeface="Arial"/>
                <a:cs typeface="Arial"/>
                <a:sym typeface="Arial"/>
              </a:defRPr>
            </a:lvl2pPr>
            <a:lvl3pPr lvl="2" algn="l" rtl="0">
              <a:lnSpc>
                <a:spcPct val="100000"/>
              </a:lnSpc>
              <a:spcBef>
                <a:spcPts val="0"/>
              </a:spcBef>
              <a:spcAft>
                <a:spcPts val="0"/>
              </a:spcAft>
              <a:buSzPts val="3200"/>
              <a:buNone/>
              <a:defRPr sz="3600" b="1">
                <a:latin typeface="Arial"/>
                <a:ea typeface="Arial"/>
                <a:cs typeface="Arial"/>
                <a:sym typeface="Arial"/>
              </a:defRPr>
            </a:lvl3pPr>
            <a:lvl4pPr lvl="3" algn="l" rtl="0">
              <a:lnSpc>
                <a:spcPct val="100000"/>
              </a:lnSpc>
              <a:spcBef>
                <a:spcPts val="0"/>
              </a:spcBef>
              <a:spcAft>
                <a:spcPts val="0"/>
              </a:spcAft>
              <a:buSzPts val="3200"/>
              <a:buNone/>
              <a:defRPr sz="3600" b="1">
                <a:latin typeface="Arial"/>
                <a:ea typeface="Arial"/>
                <a:cs typeface="Arial"/>
                <a:sym typeface="Arial"/>
              </a:defRPr>
            </a:lvl4pPr>
            <a:lvl5pPr lvl="4" algn="l" rtl="0">
              <a:lnSpc>
                <a:spcPct val="100000"/>
              </a:lnSpc>
              <a:spcBef>
                <a:spcPts val="0"/>
              </a:spcBef>
              <a:spcAft>
                <a:spcPts val="0"/>
              </a:spcAft>
              <a:buSzPts val="3200"/>
              <a:buNone/>
              <a:defRPr sz="3600" b="1">
                <a:latin typeface="Arial"/>
                <a:ea typeface="Arial"/>
                <a:cs typeface="Arial"/>
                <a:sym typeface="Arial"/>
              </a:defRPr>
            </a:lvl5pPr>
            <a:lvl6pPr lvl="5" algn="l" rtl="0">
              <a:lnSpc>
                <a:spcPct val="100000"/>
              </a:lnSpc>
              <a:spcBef>
                <a:spcPts val="0"/>
              </a:spcBef>
              <a:spcAft>
                <a:spcPts val="0"/>
              </a:spcAft>
              <a:buSzPts val="3200"/>
              <a:buNone/>
              <a:defRPr sz="3600" b="1">
                <a:latin typeface="Arial"/>
                <a:ea typeface="Arial"/>
                <a:cs typeface="Arial"/>
                <a:sym typeface="Arial"/>
              </a:defRPr>
            </a:lvl6pPr>
            <a:lvl7pPr lvl="6" algn="l" rtl="0">
              <a:lnSpc>
                <a:spcPct val="100000"/>
              </a:lnSpc>
              <a:spcBef>
                <a:spcPts val="0"/>
              </a:spcBef>
              <a:spcAft>
                <a:spcPts val="0"/>
              </a:spcAft>
              <a:buSzPts val="3200"/>
              <a:buNone/>
              <a:defRPr sz="3600" b="1">
                <a:latin typeface="Arial"/>
                <a:ea typeface="Arial"/>
                <a:cs typeface="Arial"/>
                <a:sym typeface="Arial"/>
              </a:defRPr>
            </a:lvl7pPr>
            <a:lvl8pPr lvl="7" algn="l" rtl="0">
              <a:lnSpc>
                <a:spcPct val="100000"/>
              </a:lnSpc>
              <a:spcBef>
                <a:spcPts val="0"/>
              </a:spcBef>
              <a:spcAft>
                <a:spcPts val="0"/>
              </a:spcAft>
              <a:buSzPts val="3200"/>
              <a:buNone/>
              <a:defRPr sz="3600" b="1">
                <a:latin typeface="Arial"/>
                <a:ea typeface="Arial"/>
                <a:cs typeface="Arial"/>
                <a:sym typeface="Arial"/>
              </a:defRPr>
            </a:lvl8pPr>
            <a:lvl9pPr lvl="8" algn="l" rtl="0">
              <a:lnSpc>
                <a:spcPct val="100000"/>
              </a:lnSpc>
              <a:spcBef>
                <a:spcPts val="0"/>
              </a:spcBef>
              <a:spcAft>
                <a:spcPts val="0"/>
              </a:spcAft>
              <a:buSzPts val="3200"/>
              <a:buNone/>
              <a:defRPr sz="3600" b="1">
                <a:latin typeface="Arial"/>
                <a:ea typeface="Arial"/>
                <a:cs typeface="Arial"/>
                <a:sym typeface="Arial"/>
              </a:defRPr>
            </a:lvl9pPr>
          </a:lstStyle>
          <a:p>
            <a:endParaRPr/>
          </a:p>
        </p:txBody>
      </p:sp>
      <p:sp>
        <p:nvSpPr>
          <p:cNvPr id="816" name="Google Shape;816;p77"/>
          <p:cNvSpPr txBox="1">
            <a:spLocks noGrp="1"/>
          </p:cNvSpPr>
          <p:nvPr>
            <p:ph type="subTitle" idx="1"/>
          </p:nvPr>
        </p:nvSpPr>
        <p:spPr>
          <a:xfrm>
            <a:off x="447475" y="3218138"/>
            <a:ext cx="2700900" cy="43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600" b="1">
                <a:solidFill>
                  <a:srgbClr val="0FAFFF"/>
                </a:solidFill>
                <a:latin typeface="Arial"/>
                <a:ea typeface="Arial"/>
                <a:cs typeface="Arial"/>
                <a:sym typeface="Arial"/>
              </a:defRPr>
            </a:lvl1pPr>
            <a:lvl2pPr lvl="1" algn="ctr" rtl="0">
              <a:lnSpc>
                <a:spcPct val="100000"/>
              </a:lnSpc>
              <a:spcBef>
                <a:spcPts val="0"/>
              </a:spcBef>
              <a:spcAft>
                <a:spcPts val="0"/>
              </a:spcAft>
              <a:buSzPts val="1400"/>
              <a:buNone/>
              <a:defRPr sz="2600" b="1">
                <a:solidFill>
                  <a:srgbClr val="0FAFFF"/>
                </a:solidFill>
                <a:latin typeface="Arial"/>
                <a:ea typeface="Arial"/>
                <a:cs typeface="Arial"/>
                <a:sym typeface="Arial"/>
              </a:defRPr>
            </a:lvl2pPr>
            <a:lvl3pPr lvl="2" algn="ctr" rtl="0">
              <a:lnSpc>
                <a:spcPct val="100000"/>
              </a:lnSpc>
              <a:spcBef>
                <a:spcPts val="0"/>
              </a:spcBef>
              <a:spcAft>
                <a:spcPts val="0"/>
              </a:spcAft>
              <a:buSzPts val="1400"/>
              <a:buNone/>
              <a:defRPr sz="2600" b="1">
                <a:solidFill>
                  <a:srgbClr val="0FAFFF"/>
                </a:solidFill>
                <a:latin typeface="Arial"/>
                <a:ea typeface="Arial"/>
                <a:cs typeface="Arial"/>
                <a:sym typeface="Arial"/>
              </a:defRPr>
            </a:lvl3pPr>
            <a:lvl4pPr lvl="3" algn="ctr" rtl="0">
              <a:lnSpc>
                <a:spcPct val="100000"/>
              </a:lnSpc>
              <a:spcBef>
                <a:spcPts val="0"/>
              </a:spcBef>
              <a:spcAft>
                <a:spcPts val="0"/>
              </a:spcAft>
              <a:buSzPts val="1400"/>
              <a:buNone/>
              <a:defRPr sz="2600" b="1">
                <a:solidFill>
                  <a:srgbClr val="0FAFFF"/>
                </a:solidFill>
                <a:latin typeface="Arial"/>
                <a:ea typeface="Arial"/>
                <a:cs typeface="Arial"/>
                <a:sym typeface="Arial"/>
              </a:defRPr>
            </a:lvl4pPr>
            <a:lvl5pPr lvl="4" algn="ctr" rtl="0">
              <a:lnSpc>
                <a:spcPct val="100000"/>
              </a:lnSpc>
              <a:spcBef>
                <a:spcPts val="0"/>
              </a:spcBef>
              <a:spcAft>
                <a:spcPts val="0"/>
              </a:spcAft>
              <a:buSzPts val="1400"/>
              <a:buNone/>
              <a:defRPr sz="2600" b="1">
                <a:solidFill>
                  <a:srgbClr val="0FAFFF"/>
                </a:solidFill>
                <a:latin typeface="Arial"/>
                <a:ea typeface="Arial"/>
                <a:cs typeface="Arial"/>
                <a:sym typeface="Arial"/>
              </a:defRPr>
            </a:lvl5pPr>
            <a:lvl6pPr lvl="5" algn="ctr" rtl="0">
              <a:lnSpc>
                <a:spcPct val="100000"/>
              </a:lnSpc>
              <a:spcBef>
                <a:spcPts val="0"/>
              </a:spcBef>
              <a:spcAft>
                <a:spcPts val="0"/>
              </a:spcAft>
              <a:buSzPts val="1400"/>
              <a:buNone/>
              <a:defRPr sz="2600" b="1">
                <a:solidFill>
                  <a:srgbClr val="0FAFFF"/>
                </a:solidFill>
                <a:latin typeface="Arial"/>
                <a:ea typeface="Arial"/>
                <a:cs typeface="Arial"/>
                <a:sym typeface="Arial"/>
              </a:defRPr>
            </a:lvl6pPr>
            <a:lvl7pPr lvl="6" algn="ctr" rtl="0">
              <a:lnSpc>
                <a:spcPct val="100000"/>
              </a:lnSpc>
              <a:spcBef>
                <a:spcPts val="0"/>
              </a:spcBef>
              <a:spcAft>
                <a:spcPts val="0"/>
              </a:spcAft>
              <a:buSzPts val="1400"/>
              <a:buNone/>
              <a:defRPr sz="2600" b="1">
                <a:solidFill>
                  <a:srgbClr val="0FAFFF"/>
                </a:solidFill>
                <a:latin typeface="Arial"/>
                <a:ea typeface="Arial"/>
                <a:cs typeface="Arial"/>
                <a:sym typeface="Arial"/>
              </a:defRPr>
            </a:lvl7pPr>
            <a:lvl8pPr lvl="7" algn="ctr" rtl="0">
              <a:lnSpc>
                <a:spcPct val="100000"/>
              </a:lnSpc>
              <a:spcBef>
                <a:spcPts val="0"/>
              </a:spcBef>
              <a:spcAft>
                <a:spcPts val="0"/>
              </a:spcAft>
              <a:buSzPts val="1400"/>
              <a:buNone/>
              <a:defRPr sz="2600" b="1">
                <a:solidFill>
                  <a:srgbClr val="0FAFFF"/>
                </a:solidFill>
                <a:latin typeface="Arial"/>
                <a:ea typeface="Arial"/>
                <a:cs typeface="Arial"/>
                <a:sym typeface="Arial"/>
              </a:defRPr>
            </a:lvl8pPr>
            <a:lvl9pPr lvl="8" algn="ctr" rtl="0">
              <a:lnSpc>
                <a:spcPct val="100000"/>
              </a:lnSpc>
              <a:spcBef>
                <a:spcPts val="0"/>
              </a:spcBef>
              <a:spcAft>
                <a:spcPts val="0"/>
              </a:spcAft>
              <a:buSzPts val="1400"/>
              <a:buNone/>
              <a:defRPr sz="2600" b="1">
                <a:solidFill>
                  <a:srgbClr val="0FAFFF"/>
                </a:solidFill>
                <a:latin typeface="Arial"/>
                <a:ea typeface="Arial"/>
                <a:cs typeface="Arial"/>
                <a:sym typeface="Arial"/>
              </a:defRPr>
            </a:lvl9pPr>
          </a:lstStyle>
          <a:p>
            <a:endParaRPr/>
          </a:p>
        </p:txBody>
      </p:sp>
      <p:sp>
        <p:nvSpPr>
          <p:cNvPr id="817" name="Google Shape;817;p77"/>
          <p:cNvSpPr txBox="1">
            <a:spLocks noGrp="1"/>
          </p:cNvSpPr>
          <p:nvPr>
            <p:ph type="subTitle" idx="2"/>
          </p:nvPr>
        </p:nvSpPr>
        <p:spPr>
          <a:xfrm>
            <a:off x="3149125" y="3218138"/>
            <a:ext cx="2700900" cy="43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600" b="1">
                <a:solidFill>
                  <a:srgbClr val="0FAFFF"/>
                </a:solidFill>
                <a:latin typeface="Arial"/>
                <a:ea typeface="Arial"/>
                <a:cs typeface="Arial"/>
                <a:sym typeface="Arial"/>
              </a:defRPr>
            </a:lvl1pPr>
            <a:lvl2pPr lvl="1" algn="ctr" rtl="0">
              <a:lnSpc>
                <a:spcPct val="100000"/>
              </a:lnSpc>
              <a:spcBef>
                <a:spcPts val="0"/>
              </a:spcBef>
              <a:spcAft>
                <a:spcPts val="0"/>
              </a:spcAft>
              <a:buSzPts val="1400"/>
              <a:buNone/>
              <a:defRPr sz="2600" b="1">
                <a:solidFill>
                  <a:srgbClr val="0FAFFF"/>
                </a:solidFill>
                <a:latin typeface="Arial"/>
                <a:ea typeface="Arial"/>
                <a:cs typeface="Arial"/>
                <a:sym typeface="Arial"/>
              </a:defRPr>
            </a:lvl2pPr>
            <a:lvl3pPr lvl="2" algn="ctr" rtl="0">
              <a:lnSpc>
                <a:spcPct val="100000"/>
              </a:lnSpc>
              <a:spcBef>
                <a:spcPts val="0"/>
              </a:spcBef>
              <a:spcAft>
                <a:spcPts val="0"/>
              </a:spcAft>
              <a:buSzPts val="1400"/>
              <a:buNone/>
              <a:defRPr sz="2600" b="1">
                <a:solidFill>
                  <a:srgbClr val="0FAFFF"/>
                </a:solidFill>
                <a:latin typeface="Arial"/>
                <a:ea typeface="Arial"/>
                <a:cs typeface="Arial"/>
                <a:sym typeface="Arial"/>
              </a:defRPr>
            </a:lvl3pPr>
            <a:lvl4pPr lvl="3" algn="ctr" rtl="0">
              <a:lnSpc>
                <a:spcPct val="100000"/>
              </a:lnSpc>
              <a:spcBef>
                <a:spcPts val="0"/>
              </a:spcBef>
              <a:spcAft>
                <a:spcPts val="0"/>
              </a:spcAft>
              <a:buSzPts val="1400"/>
              <a:buNone/>
              <a:defRPr sz="2600" b="1">
                <a:solidFill>
                  <a:srgbClr val="0FAFFF"/>
                </a:solidFill>
                <a:latin typeface="Arial"/>
                <a:ea typeface="Arial"/>
                <a:cs typeface="Arial"/>
                <a:sym typeface="Arial"/>
              </a:defRPr>
            </a:lvl4pPr>
            <a:lvl5pPr lvl="4" algn="ctr" rtl="0">
              <a:lnSpc>
                <a:spcPct val="100000"/>
              </a:lnSpc>
              <a:spcBef>
                <a:spcPts val="0"/>
              </a:spcBef>
              <a:spcAft>
                <a:spcPts val="0"/>
              </a:spcAft>
              <a:buSzPts val="1400"/>
              <a:buNone/>
              <a:defRPr sz="2600" b="1">
                <a:solidFill>
                  <a:srgbClr val="0FAFFF"/>
                </a:solidFill>
                <a:latin typeface="Arial"/>
                <a:ea typeface="Arial"/>
                <a:cs typeface="Arial"/>
                <a:sym typeface="Arial"/>
              </a:defRPr>
            </a:lvl5pPr>
            <a:lvl6pPr lvl="5" algn="ctr" rtl="0">
              <a:lnSpc>
                <a:spcPct val="100000"/>
              </a:lnSpc>
              <a:spcBef>
                <a:spcPts val="0"/>
              </a:spcBef>
              <a:spcAft>
                <a:spcPts val="0"/>
              </a:spcAft>
              <a:buSzPts val="1400"/>
              <a:buNone/>
              <a:defRPr sz="2600" b="1">
                <a:solidFill>
                  <a:srgbClr val="0FAFFF"/>
                </a:solidFill>
                <a:latin typeface="Arial"/>
                <a:ea typeface="Arial"/>
                <a:cs typeface="Arial"/>
                <a:sym typeface="Arial"/>
              </a:defRPr>
            </a:lvl6pPr>
            <a:lvl7pPr lvl="6" algn="ctr" rtl="0">
              <a:lnSpc>
                <a:spcPct val="100000"/>
              </a:lnSpc>
              <a:spcBef>
                <a:spcPts val="0"/>
              </a:spcBef>
              <a:spcAft>
                <a:spcPts val="0"/>
              </a:spcAft>
              <a:buSzPts val="1400"/>
              <a:buNone/>
              <a:defRPr sz="2600" b="1">
                <a:solidFill>
                  <a:srgbClr val="0FAFFF"/>
                </a:solidFill>
                <a:latin typeface="Arial"/>
                <a:ea typeface="Arial"/>
                <a:cs typeface="Arial"/>
                <a:sym typeface="Arial"/>
              </a:defRPr>
            </a:lvl7pPr>
            <a:lvl8pPr lvl="7" algn="ctr" rtl="0">
              <a:lnSpc>
                <a:spcPct val="100000"/>
              </a:lnSpc>
              <a:spcBef>
                <a:spcPts val="0"/>
              </a:spcBef>
              <a:spcAft>
                <a:spcPts val="0"/>
              </a:spcAft>
              <a:buSzPts val="1400"/>
              <a:buNone/>
              <a:defRPr sz="2600" b="1">
                <a:solidFill>
                  <a:srgbClr val="0FAFFF"/>
                </a:solidFill>
                <a:latin typeface="Arial"/>
                <a:ea typeface="Arial"/>
                <a:cs typeface="Arial"/>
                <a:sym typeface="Arial"/>
              </a:defRPr>
            </a:lvl8pPr>
            <a:lvl9pPr lvl="8" algn="ctr" rtl="0">
              <a:lnSpc>
                <a:spcPct val="100000"/>
              </a:lnSpc>
              <a:spcBef>
                <a:spcPts val="0"/>
              </a:spcBef>
              <a:spcAft>
                <a:spcPts val="0"/>
              </a:spcAft>
              <a:buSzPts val="1400"/>
              <a:buNone/>
              <a:defRPr sz="2600" b="1">
                <a:solidFill>
                  <a:srgbClr val="0FAFFF"/>
                </a:solidFill>
                <a:latin typeface="Arial"/>
                <a:ea typeface="Arial"/>
                <a:cs typeface="Arial"/>
                <a:sym typeface="Arial"/>
              </a:defRPr>
            </a:lvl9pPr>
          </a:lstStyle>
          <a:p>
            <a:endParaRPr/>
          </a:p>
        </p:txBody>
      </p:sp>
      <p:sp>
        <p:nvSpPr>
          <p:cNvPr id="818" name="Google Shape;818;p77"/>
          <p:cNvSpPr txBox="1">
            <a:spLocks noGrp="1"/>
          </p:cNvSpPr>
          <p:nvPr>
            <p:ph type="subTitle" idx="3"/>
          </p:nvPr>
        </p:nvSpPr>
        <p:spPr>
          <a:xfrm>
            <a:off x="5892325" y="3218138"/>
            <a:ext cx="2700900" cy="437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600" b="1">
                <a:solidFill>
                  <a:srgbClr val="0FAFFF"/>
                </a:solidFill>
                <a:latin typeface="Arial"/>
                <a:ea typeface="Arial"/>
                <a:cs typeface="Arial"/>
                <a:sym typeface="Arial"/>
              </a:defRPr>
            </a:lvl1pPr>
            <a:lvl2pPr lvl="1" algn="ctr" rtl="0">
              <a:lnSpc>
                <a:spcPct val="100000"/>
              </a:lnSpc>
              <a:spcBef>
                <a:spcPts val="0"/>
              </a:spcBef>
              <a:spcAft>
                <a:spcPts val="0"/>
              </a:spcAft>
              <a:buSzPts val="1400"/>
              <a:buNone/>
              <a:defRPr sz="2600" b="1">
                <a:solidFill>
                  <a:srgbClr val="0FAFFF"/>
                </a:solidFill>
                <a:latin typeface="Arial"/>
                <a:ea typeface="Arial"/>
                <a:cs typeface="Arial"/>
                <a:sym typeface="Arial"/>
              </a:defRPr>
            </a:lvl2pPr>
            <a:lvl3pPr lvl="2" algn="ctr" rtl="0">
              <a:lnSpc>
                <a:spcPct val="100000"/>
              </a:lnSpc>
              <a:spcBef>
                <a:spcPts val="0"/>
              </a:spcBef>
              <a:spcAft>
                <a:spcPts val="0"/>
              </a:spcAft>
              <a:buSzPts val="1400"/>
              <a:buNone/>
              <a:defRPr sz="2600" b="1">
                <a:solidFill>
                  <a:srgbClr val="0FAFFF"/>
                </a:solidFill>
                <a:latin typeface="Arial"/>
                <a:ea typeface="Arial"/>
                <a:cs typeface="Arial"/>
                <a:sym typeface="Arial"/>
              </a:defRPr>
            </a:lvl3pPr>
            <a:lvl4pPr lvl="3" algn="ctr" rtl="0">
              <a:lnSpc>
                <a:spcPct val="100000"/>
              </a:lnSpc>
              <a:spcBef>
                <a:spcPts val="0"/>
              </a:spcBef>
              <a:spcAft>
                <a:spcPts val="0"/>
              </a:spcAft>
              <a:buSzPts val="1400"/>
              <a:buNone/>
              <a:defRPr sz="2600" b="1">
                <a:solidFill>
                  <a:srgbClr val="0FAFFF"/>
                </a:solidFill>
                <a:latin typeface="Arial"/>
                <a:ea typeface="Arial"/>
                <a:cs typeface="Arial"/>
                <a:sym typeface="Arial"/>
              </a:defRPr>
            </a:lvl4pPr>
            <a:lvl5pPr lvl="4" algn="ctr" rtl="0">
              <a:lnSpc>
                <a:spcPct val="100000"/>
              </a:lnSpc>
              <a:spcBef>
                <a:spcPts val="0"/>
              </a:spcBef>
              <a:spcAft>
                <a:spcPts val="0"/>
              </a:spcAft>
              <a:buSzPts val="1400"/>
              <a:buNone/>
              <a:defRPr sz="2600" b="1">
                <a:solidFill>
                  <a:srgbClr val="0FAFFF"/>
                </a:solidFill>
                <a:latin typeface="Arial"/>
                <a:ea typeface="Arial"/>
                <a:cs typeface="Arial"/>
                <a:sym typeface="Arial"/>
              </a:defRPr>
            </a:lvl5pPr>
            <a:lvl6pPr lvl="5" algn="ctr" rtl="0">
              <a:lnSpc>
                <a:spcPct val="100000"/>
              </a:lnSpc>
              <a:spcBef>
                <a:spcPts val="0"/>
              </a:spcBef>
              <a:spcAft>
                <a:spcPts val="0"/>
              </a:spcAft>
              <a:buSzPts val="1400"/>
              <a:buNone/>
              <a:defRPr sz="2600" b="1">
                <a:solidFill>
                  <a:srgbClr val="0FAFFF"/>
                </a:solidFill>
                <a:latin typeface="Arial"/>
                <a:ea typeface="Arial"/>
                <a:cs typeface="Arial"/>
                <a:sym typeface="Arial"/>
              </a:defRPr>
            </a:lvl6pPr>
            <a:lvl7pPr lvl="6" algn="ctr" rtl="0">
              <a:lnSpc>
                <a:spcPct val="100000"/>
              </a:lnSpc>
              <a:spcBef>
                <a:spcPts val="0"/>
              </a:spcBef>
              <a:spcAft>
                <a:spcPts val="0"/>
              </a:spcAft>
              <a:buSzPts val="1400"/>
              <a:buNone/>
              <a:defRPr sz="2600" b="1">
                <a:solidFill>
                  <a:srgbClr val="0FAFFF"/>
                </a:solidFill>
                <a:latin typeface="Arial"/>
                <a:ea typeface="Arial"/>
                <a:cs typeface="Arial"/>
                <a:sym typeface="Arial"/>
              </a:defRPr>
            </a:lvl7pPr>
            <a:lvl8pPr lvl="7" algn="ctr" rtl="0">
              <a:lnSpc>
                <a:spcPct val="100000"/>
              </a:lnSpc>
              <a:spcBef>
                <a:spcPts val="0"/>
              </a:spcBef>
              <a:spcAft>
                <a:spcPts val="0"/>
              </a:spcAft>
              <a:buSzPts val="1400"/>
              <a:buNone/>
              <a:defRPr sz="2600" b="1">
                <a:solidFill>
                  <a:srgbClr val="0FAFFF"/>
                </a:solidFill>
                <a:latin typeface="Arial"/>
                <a:ea typeface="Arial"/>
                <a:cs typeface="Arial"/>
                <a:sym typeface="Arial"/>
              </a:defRPr>
            </a:lvl8pPr>
            <a:lvl9pPr lvl="8" algn="ctr" rtl="0">
              <a:lnSpc>
                <a:spcPct val="100000"/>
              </a:lnSpc>
              <a:spcBef>
                <a:spcPts val="0"/>
              </a:spcBef>
              <a:spcAft>
                <a:spcPts val="0"/>
              </a:spcAft>
              <a:buSzPts val="1400"/>
              <a:buNone/>
              <a:defRPr sz="2600" b="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 DARK ON LIGHT">
  <p:cSld name="BLANK_2_1_1_1">
    <p:bg>
      <p:bgPr>
        <a:solidFill>
          <a:srgbClr val="FFFFFF"/>
        </a:solidFill>
        <a:effectLst/>
      </p:bgPr>
    </p:bg>
    <p:spTree>
      <p:nvGrpSpPr>
        <p:cNvPr id="1" name="Shape 819"/>
        <p:cNvGrpSpPr/>
        <p:nvPr/>
      </p:nvGrpSpPr>
      <p:grpSpPr>
        <a:xfrm>
          <a:off x="0" y="0"/>
          <a:ext cx="0" cy="0"/>
          <a:chOff x="0" y="0"/>
          <a:chExt cx="0" cy="0"/>
        </a:xfrm>
      </p:grpSpPr>
      <p:sp>
        <p:nvSpPr>
          <p:cNvPr id="820" name="Google Shape;820;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1" name="Google Shape;821;p78"/>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822" name="Google Shape;822;p78"/>
          <p:cNvCxnSpPr/>
          <p:nvPr/>
        </p:nvCxnSpPr>
        <p:spPr>
          <a:xfrm>
            <a:off x="554700" y="904682"/>
            <a:ext cx="7230000" cy="0"/>
          </a:xfrm>
          <a:prstGeom prst="straightConnector1">
            <a:avLst/>
          </a:prstGeom>
          <a:noFill/>
          <a:ln w="19050" cap="flat" cmpd="sng">
            <a:solidFill>
              <a:srgbClr val="000000"/>
            </a:solidFill>
            <a:prstDash val="solid"/>
            <a:round/>
            <a:headEnd type="none" w="sm" len="sm"/>
            <a:tailEnd type="none" w="sm" len="sm"/>
          </a:ln>
        </p:spPr>
      </p:cxnSp>
      <p:sp>
        <p:nvSpPr>
          <p:cNvPr id="823" name="Google Shape;823;p78"/>
          <p:cNvSpPr txBox="1">
            <a:spLocks noGrp="1"/>
          </p:cNvSpPr>
          <p:nvPr>
            <p:ph type="subTitle" idx="1"/>
          </p:nvPr>
        </p:nvSpPr>
        <p:spPr>
          <a:xfrm>
            <a:off x="439350" y="870825"/>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Title Only - DARK ON LIGHT">
  <p:cSld name="BLANK_2_1_1_1_1">
    <p:bg>
      <p:bgPr>
        <a:solidFill>
          <a:srgbClr val="FFFFFF"/>
        </a:solidFill>
        <a:effectLst/>
      </p:bgPr>
    </p:bg>
    <p:spTree>
      <p:nvGrpSpPr>
        <p:cNvPr id="1" name="Shape 824"/>
        <p:cNvGrpSpPr/>
        <p:nvPr/>
      </p:nvGrpSpPr>
      <p:grpSpPr>
        <a:xfrm>
          <a:off x="0" y="0"/>
          <a:ext cx="0" cy="0"/>
          <a:chOff x="0" y="0"/>
          <a:chExt cx="0" cy="0"/>
        </a:xfrm>
      </p:grpSpPr>
      <p:sp>
        <p:nvSpPr>
          <p:cNvPr id="825" name="Google Shape;825;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26" name="Google Shape;826;p79"/>
          <p:cNvSpPr txBox="1">
            <a:spLocks noGrp="1"/>
          </p:cNvSpPr>
          <p:nvPr>
            <p:ph type="title"/>
          </p:nvPr>
        </p:nvSpPr>
        <p:spPr>
          <a:xfrm>
            <a:off x="439350" y="-53167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1400" b="1">
                <a:solidFill>
                  <a:srgbClr val="003C71"/>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003C71"/>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003C71"/>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003C71"/>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003C71"/>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003C71"/>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003C71"/>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003C71"/>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003C71"/>
                </a:solidFill>
                <a:latin typeface="Arial"/>
                <a:ea typeface="Arial"/>
                <a:cs typeface="Arial"/>
                <a:sym typeface="Arial"/>
              </a:defRPr>
            </a:lvl9pPr>
          </a:lstStyle>
          <a:p>
            <a:endParaRPr/>
          </a:p>
        </p:txBody>
      </p:sp>
      <p:cxnSp>
        <p:nvCxnSpPr>
          <p:cNvPr id="827" name="Google Shape;827;p79"/>
          <p:cNvCxnSpPr/>
          <p:nvPr/>
        </p:nvCxnSpPr>
        <p:spPr>
          <a:xfrm>
            <a:off x="554700" y="295082"/>
            <a:ext cx="8264400" cy="0"/>
          </a:xfrm>
          <a:prstGeom prst="straightConnector1">
            <a:avLst/>
          </a:prstGeom>
          <a:noFill/>
          <a:ln w="19050" cap="flat" cmpd="sng">
            <a:solidFill>
              <a:srgbClr val="000000"/>
            </a:solidFill>
            <a:prstDash val="solid"/>
            <a:round/>
            <a:headEnd type="none" w="sm" len="sm"/>
            <a:tailEnd type="none" w="sm" len="sm"/>
          </a:ln>
        </p:spPr>
      </p:cxnSp>
      <p:sp>
        <p:nvSpPr>
          <p:cNvPr id="828" name="Google Shape;828;p79"/>
          <p:cNvSpPr txBox="1">
            <a:spLocks noGrp="1"/>
          </p:cNvSpPr>
          <p:nvPr>
            <p:ph type="subTitle" idx="1"/>
          </p:nvPr>
        </p:nvSpPr>
        <p:spPr>
          <a:xfrm>
            <a:off x="439350" y="261225"/>
            <a:ext cx="72300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1000" b="1" i="1">
                <a:solidFill>
                  <a:srgbClr val="0579BD"/>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579BD"/>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579BD"/>
                </a:solidFill>
                <a:latin typeface="Arial"/>
                <a:ea typeface="Arial"/>
                <a:cs typeface="Arial"/>
                <a:sym typeface="Arial"/>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 White">
  <p:cSld name="BLANK_1">
    <p:bg>
      <p:bgPr>
        <a:solidFill>
          <a:srgbClr val="FFFFFF"/>
        </a:solidFill>
        <a:effectLst/>
      </p:bgPr>
    </p:bg>
    <p:spTree>
      <p:nvGrpSpPr>
        <p:cNvPr id="1" name="Shape 829"/>
        <p:cNvGrpSpPr/>
        <p:nvPr/>
      </p:nvGrpSpPr>
      <p:grpSpPr>
        <a:xfrm>
          <a:off x="0" y="0"/>
          <a:ext cx="0" cy="0"/>
          <a:chOff x="0" y="0"/>
          <a:chExt cx="0" cy="0"/>
        </a:xfrm>
      </p:grpSpPr>
      <p:sp>
        <p:nvSpPr>
          <p:cNvPr id="830" name="Google Shape;830;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 LIGHT ON DARK 2">
  <p:cSld name="BLANK_2_1_1_2_2">
    <p:spTree>
      <p:nvGrpSpPr>
        <p:cNvPr id="1" name="Shape 831"/>
        <p:cNvGrpSpPr/>
        <p:nvPr/>
      </p:nvGrpSpPr>
      <p:grpSpPr>
        <a:xfrm>
          <a:off x="0" y="0"/>
          <a:ext cx="0" cy="0"/>
          <a:chOff x="0" y="0"/>
          <a:chExt cx="0" cy="0"/>
        </a:xfrm>
      </p:grpSpPr>
      <p:sp>
        <p:nvSpPr>
          <p:cNvPr id="832" name="Google Shape;832;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33" name="Google Shape;833;p81"/>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3200"/>
              <a:buNone/>
              <a:defRPr sz="3600" b="1">
                <a:solidFill>
                  <a:srgbClr val="FFFFFF"/>
                </a:solidFill>
                <a:latin typeface="Arial"/>
                <a:ea typeface="Arial"/>
                <a:cs typeface="Arial"/>
                <a:sym typeface="Arial"/>
              </a:defRPr>
            </a:lvl1pPr>
            <a:lvl2pPr lvl="1" algn="l" rtl="0">
              <a:lnSpc>
                <a:spcPct val="100000"/>
              </a:lnSpc>
              <a:spcBef>
                <a:spcPts val="0"/>
              </a:spcBef>
              <a:spcAft>
                <a:spcPts val="0"/>
              </a:spcAft>
              <a:buSzPts val="3200"/>
              <a:buNone/>
              <a:defRPr sz="3600" b="1">
                <a:solidFill>
                  <a:srgbClr val="FFFFFF"/>
                </a:solidFill>
                <a:latin typeface="Arial"/>
                <a:ea typeface="Arial"/>
                <a:cs typeface="Arial"/>
                <a:sym typeface="Arial"/>
              </a:defRPr>
            </a:lvl2pPr>
            <a:lvl3pPr lvl="2" algn="l" rtl="0">
              <a:lnSpc>
                <a:spcPct val="100000"/>
              </a:lnSpc>
              <a:spcBef>
                <a:spcPts val="0"/>
              </a:spcBef>
              <a:spcAft>
                <a:spcPts val="0"/>
              </a:spcAft>
              <a:buSzPts val="3200"/>
              <a:buNone/>
              <a:defRPr sz="3600" b="1">
                <a:solidFill>
                  <a:srgbClr val="FFFFFF"/>
                </a:solidFill>
                <a:latin typeface="Arial"/>
                <a:ea typeface="Arial"/>
                <a:cs typeface="Arial"/>
                <a:sym typeface="Arial"/>
              </a:defRPr>
            </a:lvl3pPr>
            <a:lvl4pPr lvl="3" algn="l" rtl="0">
              <a:lnSpc>
                <a:spcPct val="100000"/>
              </a:lnSpc>
              <a:spcBef>
                <a:spcPts val="0"/>
              </a:spcBef>
              <a:spcAft>
                <a:spcPts val="0"/>
              </a:spcAft>
              <a:buSzPts val="3200"/>
              <a:buNone/>
              <a:defRPr sz="3600" b="1">
                <a:solidFill>
                  <a:srgbClr val="FFFFFF"/>
                </a:solidFill>
                <a:latin typeface="Arial"/>
                <a:ea typeface="Arial"/>
                <a:cs typeface="Arial"/>
                <a:sym typeface="Arial"/>
              </a:defRPr>
            </a:lvl4pPr>
            <a:lvl5pPr lvl="4" algn="l" rtl="0">
              <a:lnSpc>
                <a:spcPct val="100000"/>
              </a:lnSpc>
              <a:spcBef>
                <a:spcPts val="0"/>
              </a:spcBef>
              <a:spcAft>
                <a:spcPts val="0"/>
              </a:spcAft>
              <a:buSzPts val="3200"/>
              <a:buNone/>
              <a:defRPr sz="3600" b="1">
                <a:solidFill>
                  <a:srgbClr val="FFFFFF"/>
                </a:solidFill>
                <a:latin typeface="Arial"/>
                <a:ea typeface="Arial"/>
                <a:cs typeface="Arial"/>
                <a:sym typeface="Arial"/>
              </a:defRPr>
            </a:lvl5pPr>
            <a:lvl6pPr lvl="5" algn="l" rtl="0">
              <a:lnSpc>
                <a:spcPct val="100000"/>
              </a:lnSpc>
              <a:spcBef>
                <a:spcPts val="0"/>
              </a:spcBef>
              <a:spcAft>
                <a:spcPts val="0"/>
              </a:spcAft>
              <a:buSzPts val="3200"/>
              <a:buNone/>
              <a:defRPr sz="3600" b="1">
                <a:solidFill>
                  <a:srgbClr val="FFFFFF"/>
                </a:solidFill>
                <a:latin typeface="Arial"/>
                <a:ea typeface="Arial"/>
                <a:cs typeface="Arial"/>
                <a:sym typeface="Arial"/>
              </a:defRPr>
            </a:lvl6pPr>
            <a:lvl7pPr lvl="6" algn="l" rtl="0">
              <a:lnSpc>
                <a:spcPct val="100000"/>
              </a:lnSpc>
              <a:spcBef>
                <a:spcPts val="0"/>
              </a:spcBef>
              <a:spcAft>
                <a:spcPts val="0"/>
              </a:spcAft>
              <a:buSzPts val="3200"/>
              <a:buNone/>
              <a:defRPr sz="3600" b="1">
                <a:solidFill>
                  <a:srgbClr val="FFFFFF"/>
                </a:solidFill>
                <a:latin typeface="Arial"/>
                <a:ea typeface="Arial"/>
                <a:cs typeface="Arial"/>
                <a:sym typeface="Arial"/>
              </a:defRPr>
            </a:lvl7pPr>
            <a:lvl8pPr lvl="7" algn="l" rtl="0">
              <a:lnSpc>
                <a:spcPct val="100000"/>
              </a:lnSpc>
              <a:spcBef>
                <a:spcPts val="0"/>
              </a:spcBef>
              <a:spcAft>
                <a:spcPts val="0"/>
              </a:spcAft>
              <a:buSzPts val="3200"/>
              <a:buNone/>
              <a:defRPr sz="3600" b="1">
                <a:solidFill>
                  <a:srgbClr val="FFFFFF"/>
                </a:solidFill>
                <a:latin typeface="Arial"/>
                <a:ea typeface="Arial"/>
                <a:cs typeface="Arial"/>
                <a:sym typeface="Arial"/>
              </a:defRPr>
            </a:lvl8pPr>
            <a:lvl9pPr lvl="8" algn="l" rtl="0">
              <a:lnSpc>
                <a:spcPct val="100000"/>
              </a:lnSpc>
              <a:spcBef>
                <a:spcPts val="0"/>
              </a:spcBef>
              <a:spcAft>
                <a:spcPts val="0"/>
              </a:spcAft>
              <a:buSzPts val="3200"/>
              <a:buNone/>
              <a:defRPr sz="3600" b="1">
                <a:solidFill>
                  <a:srgbClr val="FFFFFF"/>
                </a:solidFill>
                <a:latin typeface="Arial"/>
                <a:ea typeface="Arial"/>
                <a:cs typeface="Arial"/>
                <a:sym typeface="Arial"/>
              </a:defRPr>
            </a:lvl9pPr>
          </a:lstStyle>
          <a:p>
            <a:endParaRPr/>
          </a:p>
        </p:txBody>
      </p:sp>
      <p:cxnSp>
        <p:nvCxnSpPr>
          <p:cNvPr id="834" name="Google Shape;834;p81"/>
          <p:cNvCxnSpPr/>
          <p:nvPr/>
        </p:nvCxnSpPr>
        <p:spPr>
          <a:xfrm>
            <a:off x="554700" y="904682"/>
            <a:ext cx="7230000" cy="0"/>
          </a:xfrm>
          <a:prstGeom prst="straightConnector1">
            <a:avLst/>
          </a:prstGeom>
          <a:noFill/>
          <a:ln w="19050" cap="flat" cmpd="sng">
            <a:solidFill>
              <a:srgbClr val="FFFFFF"/>
            </a:solidFill>
            <a:prstDash val="solid"/>
            <a:round/>
            <a:headEnd type="none" w="sm" len="sm"/>
            <a:tailEnd type="none" w="sm" len="sm"/>
          </a:ln>
        </p:spPr>
      </p:cxnSp>
      <p:sp>
        <p:nvSpPr>
          <p:cNvPr id="835" name="Google Shape;835;p81"/>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lvl1pPr lvl="0" algn="l" rtl="0">
              <a:lnSpc>
                <a:spcPct val="115000"/>
              </a:lnSpc>
              <a:spcBef>
                <a:spcPts val="0"/>
              </a:spcBef>
              <a:spcAft>
                <a:spcPts val="0"/>
              </a:spcAft>
              <a:buSzPts val="1800"/>
              <a:buNone/>
              <a:defRPr sz="2400" b="1" i="1">
                <a:solidFill>
                  <a:srgbClr val="0FAFFF"/>
                </a:solidFill>
                <a:latin typeface="Arial"/>
                <a:ea typeface="Arial"/>
                <a:cs typeface="Arial"/>
                <a:sym typeface="Arial"/>
              </a:defRPr>
            </a:lvl1pPr>
            <a:lvl2pPr lvl="1"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2pPr>
            <a:lvl3pPr lvl="2"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3pPr>
            <a:lvl4pPr lvl="3"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4pPr>
            <a:lvl5pPr lvl="4"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5pPr>
            <a:lvl6pPr lvl="5"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6pPr>
            <a:lvl7pPr lvl="6"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7pPr>
            <a:lvl8pPr lvl="7" algn="l" rtl="0">
              <a:lnSpc>
                <a:spcPct val="115000"/>
              </a:lnSpc>
              <a:spcBef>
                <a:spcPts val="1600"/>
              </a:spcBef>
              <a:spcAft>
                <a:spcPts val="0"/>
              </a:spcAft>
              <a:buSzPts val="1400"/>
              <a:buNone/>
              <a:defRPr sz="2400" b="1" i="1">
                <a:solidFill>
                  <a:srgbClr val="0FAFFF"/>
                </a:solidFill>
                <a:latin typeface="Arial"/>
                <a:ea typeface="Arial"/>
                <a:cs typeface="Arial"/>
                <a:sym typeface="Arial"/>
              </a:defRPr>
            </a:lvl8pPr>
            <a:lvl9pPr lvl="8" algn="l" rtl="0">
              <a:lnSpc>
                <a:spcPct val="115000"/>
              </a:lnSpc>
              <a:spcBef>
                <a:spcPts val="1600"/>
              </a:spcBef>
              <a:spcAft>
                <a:spcPts val="1600"/>
              </a:spcAft>
              <a:buSzPts val="1400"/>
              <a:buNone/>
              <a:defRPr sz="2400" b="1" i="1">
                <a:solidFill>
                  <a:srgbClr val="0FAFFF"/>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LEFT TOP">
  <p:cSld name="MAIN_POINT_2">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490250" y="450150"/>
            <a:ext cx="6367800" cy="40908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Font typeface="Arial"/>
              <a:buNone/>
              <a:defRPr sz="6000">
                <a:latin typeface="Arial"/>
                <a:ea typeface="Arial"/>
                <a:cs typeface="Arial"/>
                <a:sym typeface="Arial"/>
              </a:defRPr>
            </a:lvl1pPr>
            <a:lvl2pPr lvl="1" rtl="0">
              <a:spcBef>
                <a:spcPts val="0"/>
              </a:spcBef>
              <a:spcAft>
                <a:spcPts val="0"/>
              </a:spcAft>
              <a:buSzPts val="6000"/>
              <a:buFont typeface="Arial"/>
              <a:buNone/>
              <a:defRPr sz="6000">
                <a:latin typeface="Arial"/>
                <a:ea typeface="Arial"/>
                <a:cs typeface="Arial"/>
                <a:sym typeface="Arial"/>
              </a:defRPr>
            </a:lvl2pPr>
            <a:lvl3pPr lvl="2" rtl="0">
              <a:spcBef>
                <a:spcPts val="0"/>
              </a:spcBef>
              <a:spcAft>
                <a:spcPts val="0"/>
              </a:spcAft>
              <a:buSzPts val="6000"/>
              <a:buFont typeface="Arial"/>
              <a:buNone/>
              <a:defRPr sz="6000">
                <a:latin typeface="Arial"/>
                <a:ea typeface="Arial"/>
                <a:cs typeface="Arial"/>
                <a:sym typeface="Arial"/>
              </a:defRPr>
            </a:lvl3pPr>
            <a:lvl4pPr lvl="3" rtl="0">
              <a:spcBef>
                <a:spcPts val="0"/>
              </a:spcBef>
              <a:spcAft>
                <a:spcPts val="0"/>
              </a:spcAft>
              <a:buSzPts val="6000"/>
              <a:buFont typeface="Arial"/>
              <a:buNone/>
              <a:defRPr sz="6000">
                <a:latin typeface="Arial"/>
                <a:ea typeface="Arial"/>
                <a:cs typeface="Arial"/>
                <a:sym typeface="Arial"/>
              </a:defRPr>
            </a:lvl4pPr>
            <a:lvl5pPr lvl="4" rtl="0">
              <a:spcBef>
                <a:spcPts val="0"/>
              </a:spcBef>
              <a:spcAft>
                <a:spcPts val="0"/>
              </a:spcAft>
              <a:buSzPts val="6000"/>
              <a:buFont typeface="Arial"/>
              <a:buNone/>
              <a:defRPr sz="6000">
                <a:latin typeface="Arial"/>
                <a:ea typeface="Arial"/>
                <a:cs typeface="Arial"/>
                <a:sym typeface="Arial"/>
              </a:defRPr>
            </a:lvl5pPr>
            <a:lvl6pPr lvl="5" rtl="0">
              <a:spcBef>
                <a:spcPts val="0"/>
              </a:spcBef>
              <a:spcAft>
                <a:spcPts val="0"/>
              </a:spcAft>
              <a:buSzPts val="6000"/>
              <a:buFont typeface="Arial"/>
              <a:buNone/>
              <a:defRPr sz="6000">
                <a:latin typeface="Arial"/>
                <a:ea typeface="Arial"/>
                <a:cs typeface="Arial"/>
                <a:sym typeface="Arial"/>
              </a:defRPr>
            </a:lvl6pPr>
            <a:lvl7pPr lvl="6" rtl="0">
              <a:spcBef>
                <a:spcPts val="0"/>
              </a:spcBef>
              <a:spcAft>
                <a:spcPts val="0"/>
              </a:spcAft>
              <a:buSzPts val="6000"/>
              <a:buFont typeface="Arial"/>
              <a:buNone/>
              <a:defRPr sz="6000">
                <a:latin typeface="Arial"/>
                <a:ea typeface="Arial"/>
                <a:cs typeface="Arial"/>
                <a:sym typeface="Arial"/>
              </a:defRPr>
            </a:lvl7pPr>
            <a:lvl8pPr lvl="7" rtl="0">
              <a:spcBef>
                <a:spcPts val="0"/>
              </a:spcBef>
              <a:spcAft>
                <a:spcPts val="0"/>
              </a:spcAft>
              <a:buSzPts val="6000"/>
              <a:buFont typeface="Arial"/>
              <a:buNone/>
              <a:defRPr sz="6000">
                <a:latin typeface="Arial"/>
                <a:ea typeface="Arial"/>
                <a:cs typeface="Arial"/>
                <a:sym typeface="Arial"/>
              </a:defRPr>
            </a:lvl8pPr>
            <a:lvl9pPr lvl="8" rtl="0">
              <a:spcBef>
                <a:spcPts val="0"/>
              </a:spcBef>
              <a:spcAft>
                <a:spcPts val="0"/>
              </a:spcAft>
              <a:buSzPts val="6000"/>
              <a:buFont typeface="Arial"/>
              <a:buNone/>
              <a:defRPr sz="6000">
                <a:latin typeface="Arial"/>
                <a:ea typeface="Arial"/>
                <a:cs typeface="Arial"/>
                <a:sym typeface="Arial"/>
              </a:defRPr>
            </a:lvl9pPr>
          </a:lstStyle>
          <a:p>
            <a:endParaRPr/>
          </a:p>
        </p:txBody>
      </p:sp>
      <p:sp>
        <p:nvSpPr>
          <p:cNvPr id="73" name="Google Shape;7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0"/>
        <p:cNvGrpSpPr/>
        <p:nvPr/>
      </p:nvGrpSpPr>
      <p:grpSpPr>
        <a:xfrm>
          <a:off x="0" y="0"/>
          <a:ext cx="0" cy="0"/>
          <a:chOff x="0" y="0"/>
          <a:chExt cx="0" cy="0"/>
        </a:xfrm>
      </p:grpSpPr>
      <p:sp>
        <p:nvSpPr>
          <p:cNvPr id="841" name="Google Shape;841;p83"/>
          <p:cNvSpPr txBox="1">
            <a:spLocks noGrp="1"/>
          </p:cNvSpPr>
          <p:nvPr>
            <p:ph type="ctrTitle"/>
          </p:nvPr>
        </p:nvSpPr>
        <p:spPr>
          <a:xfrm>
            <a:off x="311700" y="1055900"/>
            <a:ext cx="8520600" cy="863100"/>
          </a:xfrm>
          <a:prstGeom prst="rect">
            <a:avLst/>
          </a:prstGeom>
          <a:noFill/>
          <a:ln>
            <a:noFill/>
          </a:ln>
        </p:spPr>
        <p:txBody>
          <a:bodyPr spcFirstLastPara="1" wrap="square" lIns="68575" tIns="68575" rIns="68575" bIns="68575" anchor="b" anchorCtr="0">
            <a:normAutofit/>
          </a:bodyPr>
          <a:lstStyle>
            <a:lvl1pPr lvl="0" algn="ctr" rtl="0">
              <a:lnSpc>
                <a:spcPct val="100000"/>
              </a:lnSpc>
              <a:spcBef>
                <a:spcPts val="0"/>
              </a:spcBef>
              <a:spcAft>
                <a:spcPts val="0"/>
              </a:spcAft>
              <a:buSzPts val="2700"/>
              <a:buNone/>
              <a:defRPr sz="3600"/>
            </a:lvl1pPr>
            <a:lvl2pPr lvl="1" algn="ctr" rtl="0">
              <a:lnSpc>
                <a:spcPct val="100000"/>
              </a:lnSpc>
              <a:spcBef>
                <a:spcPts val="0"/>
              </a:spcBef>
              <a:spcAft>
                <a:spcPts val="0"/>
              </a:spcAft>
              <a:buSzPts val="3900"/>
              <a:buNone/>
              <a:defRPr sz="5200"/>
            </a:lvl2pPr>
            <a:lvl3pPr lvl="2" algn="ctr" rtl="0">
              <a:lnSpc>
                <a:spcPct val="100000"/>
              </a:lnSpc>
              <a:spcBef>
                <a:spcPts val="0"/>
              </a:spcBef>
              <a:spcAft>
                <a:spcPts val="0"/>
              </a:spcAft>
              <a:buSzPts val="3900"/>
              <a:buNone/>
              <a:defRPr sz="5200"/>
            </a:lvl3pPr>
            <a:lvl4pPr lvl="3" algn="ctr" rtl="0">
              <a:lnSpc>
                <a:spcPct val="100000"/>
              </a:lnSpc>
              <a:spcBef>
                <a:spcPts val="0"/>
              </a:spcBef>
              <a:spcAft>
                <a:spcPts val="0"/>
              </a:spcAft>
              <a:buSzPts val="3900"/>
              <a:buNone/>
              <a:defRPr sz="5200"/>
            </a:lvl4pPr>
            <a:lvl5pPr lvl="4" algn="ctr" rtl="0">
              <a:lnSpc>
                <a:spcPct val="100000"/>
              </a:lnSpc>
              <a:spcBef>
                <a:spcPts val="0"/>
              </a:spcBef>
              <a:spcAft>
                <a:spcPts val="0"/>
              </a:spcAft>
              <a:buSzPts val="3900"/>
              <a:buNone/>
              <a:defRPr sz="5200"/>
            </a:lvl5pPr>
            <a:lvl6pPr lvl="5" algn="ctr" rtl="0">
              <a:lnSpc>
                <a:spcPct val="100000"/>
              </a:lnSpc>
              <a:spcBef>
                <a:spcPts val="0"/>
              </a:spcBef>
              <a:spcAft>
                <a:spcPts val="0"/>
              </a:spcAft>
              <a:buSzPts val="3900"/>
              <a:buNone/>
              <a:defRPr sz="5200"/>
            </a:lvl6pPr>
            <a:lvl7pPr lvl="6" algn="ctr" rtl="0">
              <a:lnSpc>
                <a:spcPct val="100000"/>
              </a:lnSpc>
              <a:spcBef>
                <a:spcPts val="0"/>
              </a:spcBef>
              <a:spcAft>
                <a:spcPts val="0"/>
              </a:spcAft>
              <a:buSzPts val="3900"/>
              <a:buNone/>
              <a:defRPr sz="5200"/>
            </a:lvl7pPr>
            <a:lvl8pPr lvl="7" algn="ctr" rtl="0">
              <a:lnSpc>
                <a:spcPct val="100000"/>
              </a:lnSpc>
              <a:spcBef>
                <a:spcPts val="0"/>
              </a:spcBef>
              <a:spcAft>
                <a:spcPts val="0"/>
              </a:spcAft>
              <a:buSzPts val="3900"/>
              <a:buNone/>
              <a:defRPr sz="5200"/>
            </a:lvl8pPr>
            <a:lvl9pPr lvl="8" algn="ctr" rtl="0">
              <a:lnSpc>
                <a:spcPct val="100000"/>
              </a:lnSpc>
              <a:spcBef>
                <a:spcPts val="0"/>
              </a:spcBef>
              <a:spcAft>
                <a:spcPts val="0"/>
              </a:spcAft>
              <a:buSzPts val="3900"/>
              <a:buNone/>
              <a:defRPr sz="5200"/>
            </a:lvl9pPr>
          </a:lstStyle>
          <a:p>
            <a:endParaRPr/>
          </a:p>
        </p:txBody>
      </p:sp>
      <p:sp>
        <p:nvSpPr>
          <p:cNvPr id="842" name="Google Shape;842;p83"/>
          <p:cNvSpPr txBox="1">
            <a:spLocks noGrp="1"/>
          </p:cNvSpPr>
          <p:nvPr>
            <p:ph type="subTitle" idx="1"/>
          </p:nvPr>
        </p:nvSpPr>
        <p:spPr>
          <a:xfrm>
            <a:off x="259425" y="2091850"/>
            <a:ext cx="8520600" cy="7926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843" name="Google Shape;843;p8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44" name="Google Shape;844;p83"/>
          <p:cNvSpPr/>
          <p:nvPr/>
        </p:nvSpPr>
        <p:spPr>
          <a:xfrm>
            <a:off x="0" y="0"/>
            <a:ext cx="9144000" cy="93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845" name="Google Shape;845;p83"/>
          <p:cNvSpPr txBox="1"/>
          <p:nvPr/>
        </p:nvSpPr>
        <p:spPr>
          <a:xfrm>
            <a:off x="6157575" y="721350"/>
            <a:ext cx="2863500" cy="4617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846" name="Google Shape;846;p83"/>
          <p:cNvPicPr preferRelativeResize="0"/>
          <p:nvPr/>
        </p:nvPicPr>
        <p:blipFill rotWithShape="1">
          <a:blip r:embed="rId2">
            <a:alphaModFix/>
          </a:blip>
          <a:srcRect/>
          <a:stretch/>
        </p:blipFill>
        <p:spPr>
          <a:xfrm>
            <a:off x="131500" y="131575"/>
            <a:ext cx="715300" cy="66715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7"/>
        <p:cNvGrpSpPr/>
        <p:nvPr/>
      </p:nvGrpSpPr>
      <p:grpSpPr>
        <a:xfrm>
          <a:off x="0" y="0"/>
          <a:ext cx="0" cy="0"/>
          <a:chOff x="0" y="0"/>
          <a:chExt cx="0" cy="0"/>
        </a:xfrm>
      </p:grpSpPr>
      <p:sp>
        <p:nvSpPr>
          <p:cNvPr id="848" name="Google Shape;848;p8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849" name="Google Shape;849;p84"/>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850" name="Google Shape;850;p8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1"/>
        <p:cNvGrpSpPr/>
        <p:nvPr/>
      </p:nvGrpSpPr>
      <p:grpSpPr>
        <a:xfrm>
          <a:off x="0" y="0"/>
          <a:ext cx="0" cy="0"/>
          <a:chOff x="0" y="0"/>
          <a:chExt cx="0" cy="0"/>
        </a:xfrm>
      </p:grpSpPr>
      <p:sp>
        <p:nvSpPr>
          <p:cNvPr id="852" name="Google Shape;852;p8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853" name="Google Shape;853;p85"/>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854" name="Google Shape;854;p85"/>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55" name="Google Shape;855;p85"/>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856" name="Google Shape;856;p8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a:lvl1pPr>
            <a:lvl2pPr marL="0" lvl="1" indent="0" algn="r" rtl="0">
              <a:buClr>
                <a:schemeClr val="dk2"/>
              </a:buClr>
              <a:buSzPts val="1000"/>
              <a:buFont typeface="Arial"/>
              <a:buNone/>
              <a:defRPr/>
            </a:lvl2pPr>
            <a:lvl3pPr marL="0" lvl="2" indent="0" algn="r" rtl="0">
              <a:buClr>
                <a:schemeClr val="dk2"/>
              </a:buClr>
              <a:buSzPts val="1000"/>
              <a:buFont typeface="Arial"/>
              <a:buNone/>
              <a:defRPr/>
            </a:lvl3pPr>
            <a:lvl4pPr marL="0" lvl="3" indent="0" algn="r" rtl="0">
              <a:buClr>
                <a:schemeClr val="dk2"/>
              </a:buClr>
              <a:buSzPts val="1000"/>
              <a:buFont typeface="Arial"/>
              <a:buNone/>
              <a:defRPr/>
            </a:lvl4pPr>
            <a:lvl5pPr marL="0" lvl="4" indent="0" algn="r" rtl="0">
              <a:buClr>
                <a:schemeClr val="dk2"/>
              </a:buClr>
              <a:buSzPts val="1000"/>
              <a:buFont typeface="Arial"/>
              <a:buNone/>
              <a:defRPr/>
            </a:lvl5pPr>
            <a:lvl6pPr marL="0" lvl="5" indent="0" algn="r" rtl="0">
              <a:buClr>
                <a:schemeClr val="dk2"/>
              </a:buClr>
              <a:buSzPts val="1000"/>
              <a:buFont typeface="Arial"/>
              <a:buNone/>
              <a:defRPr/>
            </a:lvl6pPr>
            <a:lvl7pPr marL="0" lvl="6" indent="0" algn="r" rtl="0">
              <a:buClr>
                <a:schemeClr val="dk2"/>
              </a:buClr>
              <a:buSzPts val="1000"/>
              <a:buFont typeface="Arial"/>
              <a:buNone/>
              <a:defRPr/>
            </a:lvl7pPr>
            <a:lvl8pPr marL="0" lvl="7" indent="0" algn="r" rtl="0">
              <a:buClr>
                <a:schemeClr val="dk2"/>
              </a:buClr>
              <a:buSzPts val="1000"/>
              <a:buFont typeface="Arial"/>
              <a:buNone/>
              <a:defRPr/>
            </a:lvl8pPr>
            <a:lvl9pPr marL="0" lvl="8" indent="0" algn="r" rtl="0">
              <a:buClr>
                <a:schemeClr val="dk2"/>
              </a:buClr>
              <a:buSzPts val="10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57"/>
        <p:cNvGrpSpPr/>
        <p:nvPr/>
      </p:nvGrpSpPr>
      <p:grpSpPr>
        <a:xfrm>
          <a:off x="0" y="0"/>
          <a:ext cx="0" cy="0"/>
          <a:chOff x="0" y="0"/>
          <a:chExt cx="0" cy="0"/>
        </a:xfrm>
      </p:grpSpPr>
      <p:sp>
        <p:nvSpPr>
          <p:cNvPr id="858" name="Google Shape;858;p86"/>
          <p:cNvSpPr txBox="1">
            <a:spLocks noGrp="1"/>
          </p:cNvSpPr>
          <p:nvPr>
            <p:ph type="title"/>
          </p:nvPr>
        </p:nvSpPr>
        <p:spPr>
          <a:xfrm>
            <a:off x="311700" y="2150850"/>
            <a:ext cx="8520600" cy="841800"/>
          </a:xfrm>
          <a:prstGeom prst="rect">
            <a:avLst/>
          </a:prstGeom>
          <a:noFill/>
          <a:ln>
            <a:noFill/>
          </a:ln>
        </p:spPr>
        <p:txBody>
          <a:bodyPr spcFirstLastPara="1" wrap="square" lIns="68575" tIns="68575" rIns="68575" bIns="68575" anchor="ctr" anchorCtr="0">
            <a:normAutofit/>
          </a:bodyPr>
          <a:lstStyle>
            <a:lvl1pPr lvl="0" algn="ctr" rtl="0">
              <a:lnSpc>
                <a:spcPct val="100000"/>
              </a:lnSpc>
              <a:spcBef>
                <a:spcPts val="0"/>
              </a:spcBef>
              <a:spcAft>
                <a:spcPts val="0"/>
              </a:spcAft>
              <a:buSzPts val="2700"/>
              <a:buNone/>
              <a:defRPr sz="3600"/>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859" name="Google Shape;859;p8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60"/>
        <p:cNvGrpSpPr/>
        <p:nvPr/>
      </p:nvGrpSpPr>
      <p:grpSpPr>
        <a:xfrm>
          <a:off x="0" y="0"/>
          <a:ext cx="0" cy="0"/>
          <a:chOff x="0" y="0"/>
          <a:chExt cx="0" cy="0"/>
        </a:xfrm>
      </p:grpSpPr>
      <p:sp>
        <p:nvSpPr>
          <p:cNvPr id="861" name="Google Shape;861;p87"/>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862" name="Google Shape;862;p87"/>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rtl="0">
              <a:lnSpc>
                <a:spcPct val="115000"/>
              </a:lnSpc>
              <a:spcBef>
                <a:spcPts val="0"/>
              </a:spcBef>
              <a:spcAft>
                <a:spcPts val="0"/>
              </a:spcAft>
              <a:buSzPts val="1100"/>
              <a:buChar char="●"/>
              <a:defRPr sz="1400"/>
            </a:lvl1pPr>
            <a:lvl2pPr marL="914400" lvl="1" indent="-285750" algn="l" rtl="0">
              <a:lnSpc>
                <a:spcPct val="115000"/>
              </a:lnSpc>
              <a:spcBef>
                <a:spcPts val="0"/>
              </a:spcBef>
              <a:spcAft>
                <a:spcPts val="0"/>
              </a:spcAft>
              <a:buSzPts val="900"/>
              <a:buChar char="○"/>
              <a:defRPr sz="1200"/>
            </a:lvl2pPr>
            <a:lvl3pPr marL="1371600" lvl="2" indent="-285750" algn="l" rtl="0">
              <a:lnSpc>
                <a:spcPct val="115000"/>
              </a:lnSpc>
              <a:spcBef>
                <a:spcPts val="0"/>
              </a:spcBef>
              <a:spcAft>
                <a:spcPts val="0"/>
              </a:spcAft>
              <a:buSzPts val="900"/>
              <a:buChar char="■"/>
              <a:defRPr sz="1200"/>
            </a:lvl3pPr>
            <a:lvl4pPr marL="1828800" lvl="3" indent="-285750" algn="l" rtl="0">
              <a:lnSpc>
                <a:spcPct val="115000"/>
              </a:lnSpc>
              <a:spcBef>
                <a:spcPts val="0"/>
              </a:spcBef>
              <a:spcAft>
                <a:spcPts val="0"/>
              </a:spcAft>
              <a:buSzPts val="900"/>
              <a:buChar char="●"/>
              <a:defRPr sz="1200"/>
            </a:lvl4pPr>
            <a:lvl5pPr marL="2286000" lvl="4" indent="-285750" algn="l" rtl="0">
              <a:lnSpc>
                <a:spcPct val="115000"/>
              </a:lnSpc>
              <a:spcBef>
                <a:spcPts val="0"/>
              </a:spcBef>
              <a:spcAft>
                <a:spcPts val="0"/>
              </a:spcAft>
              <a:buSzPts val="900"/>
              <a:buChar char="○"/>
              <a:defRPr sz="1200"/>
            </a:lvl5pPr>
            <a:lvl6pPr marL="2743200" lvl="5" indent="-285750" algn="l" rtl="0">
              <a:lnSpc>
                <a:spcPct val="115000"/>
              </a:lnSpc>
              <a:spcBef>
                <a:spcPts val="0"/>
              </a:spcBef>
              <a:spcAft>
                <a:spcPts val="0"/>
              </a:spcAft>
              <a:buSzPts val="900"/>
              <a:buChar char="■"/>
              <a:defRPr sz="1200"/>
            </a:lvl6pPr>
            <a:lvl7pPr marL="3200400" lvl="6" indent="-285750" algn="l" rtl="0">
              <a:lnSpc>
                <a:spcPct val="115000"/>
              </a:lnSpc>
              <a:spcBef>
                <a:spcPts val="0"/>
              </a:spcBef>
              <a:spcAft>
                <a:spcPts val="0"/>
              </a:spcAft>
              <a:buSzPts val="900"/>
              <a:buChar char="●"/>
              <a:defRPr sz="1200"/>
            </a:lvl7pPr>
            <a:lvl8pPr marL="3657600" lvl="7" indent="-285750" algn="l" rtl="0">
              <a:lnSpc>
                <a:spcPct val="115000"/>
              </a:lnSpc>
              <a:spcBef>
                <a:spcPts val="0"/>
              </a:spcBef>
              <a:spcAft>
                <a:spcPts val="0"/>
              </a:spcAft>
              <a:buSzPts val="900"/>
              <a:buChar char="○"/>
              <a:defRPr sz="1200"/>
            </a:lvl8pPr>
            <a:lvl9pPr marL="4114800" lvl="8" indent="-285750" algn="l" rtl="0">
              <a:lnSpc>
                <a:spcPct val="115000"/>
              </a:lnSpc>
              <a:spcBef>
                <a:spcPts val="0"/>
              </a:spcBef>
              <a:spcAft>
                <a:spcPts val="0"/>
              </a:spcAft>
              <a:buSzPts val="900"/>
              <a:buChar char="■"/>
              <a:defRPr sz="1200"/>
            </a:lvl9pPr>
          </a:lstStyle>
          <a:p>
            <a:endParaRPr/>
          </a:p>
        </p:txBody>
      </p:sp>
      <p:sp>
        <p:nvSpPr>
          <p:cNvPr id="863" name="Google Shape;863;p87"/>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rtl="0">
              <a:lnSpc>
                <a:spcPct val="115000"/>
              </a:lnSpc>
              <a:spcBef>
                <a:spcPts val="0"/>
              </a:spcBef>
              <a:spcAft>
                <a:spcPts val="0"/>
              </a:spcAft>
              <a:buSzPts val="1100"/>
              <a:buChar char="●"/>
              <a:defRPr sz="1400"/>
            </a:lvl1pPr>
            <a:lvl2pPr marL="914400" lvl="1" indent="-285750" algn="l" rtl="0">
              <a:lnSpc>
                <a:spcPct val="115000"/>
              </a:lnSpc>
              <a:spcBef>
                <a:spcPts val="0"/>
              </a:spcBef>
              <a:spcAft>
                <a:spcPts val="0"/>
              </a:spcAft>
              <a:buSzPts val="900"/>
              <a:buChar char="○"/>
              <a:defRPr sz="1200"/>
            </a:lvl2pPr>
            <a:lvl3pPr marL="1371600" lvl="2" indent="-285750" algn="l" rtl="0">
              <a:lnSpc>
                <a:spcPct val="115000"/>
              </a:lnSpc>
              <a:spcBef>
                <a:spcPts val="0"/>
              </a:spcBef>
              <a:spcAft>
                <a:spcPts val="0"/>
              </a:spcAft>
              <a:buSzPts val="900"/>
              <a:buChar char="■"/>
              <a:defRPr sz="1200"/>
            </a:lvl3pPr>
            <a:lvl4pPr marL="1828800" lvl="3" indent="-285750" algn="l" rtl="0">
              <a:lnSpc>
                <a:spcPct val="115000"/>
              </a:lnSpc>
              <a:spcBef>
                <a:spcPts val="0"/>
              </a:spcBef>
              <a:spcAft>
                <a:spcPts val="0"/>
              </a:spcAft>
              <a:buSzPts val="900"/>
              <a:buChar char="●"/>
              <a:defRPr sz="1200"/>
            </a:lvl4pPr>
            <a:lvl5pPr marL="2286000" lvl="4" indent="-285750" algn="l" rtl="0">
              <a:lnSpc>
                <a:spcPct val="115000"/>
              </a:lnSpc>
              <a:spcBef>
                <a:spcPts val="0"/>
              </a:spcBef>
              <a:spcAft>
                <a:spcPts val="0"/>
              </a:spcAft>
              <a:buSzPts val="900"/>
              <a:buChar char="○"/>
              <a:defRPr sz="1200"/>
            </a:lvl5pPr>
            <a:lvl6pPr marL="2743200" lvl="5" indent="-285750" algn="l" rtl="0">
              <a:lnSpc>
                <a:spcPct val="115000"/>
              </a:lnSpc>
              <a:spcBef>
                <a:spcPts val="0"/>
              </a:spcBef>
              <a:spcAft>
                <a:spcPts val="0"/>
              </a:spcAft>
              <a:buSzPts val="900"/>
              <a:buChar char="■"/>
              <a:defRPr sz="1200"/>
            </a:lvl6pPr>
            <a:lvl7pPr marL="3200400" lvl="6" indent="-285750" algn="l" rtl="0">
              <a:lnSpc>
                <a:spcPct val="115000"/>
              </a:lnSpc>
              <a:spcBef>
                <a:spcPts val="0"/>
              </a:spcBef>
              <a:spcAft>
                <a:spcPts val="0"/>
              </a:spcAft>
              <a:buSzPts val="900"/>
              <a:buChar char="●"/>
              <a:defRPr sz="1200"/>
            </a:lvl7pPr>
            <a:lvl8pPr marL="3657600" lvl="7" indent="-285750" algn="l" rtl="0">
              <a:lnSpc>
                <a:spcPct val="115000"/>
              </a:lnSpc>
              <a:spcBef>
                <a:spcPts val="0"/>
              </a:spcBef>
              <a:spcAft>
                <a:spcPts val="0"/>
              </a:spcAft>
              <a:buSzPts val="900"/>
              <a:buChar char="○"/>
              <a:defRPr sz="1200"/>
            </a:lvl8pPr>
            <a:lvl9pPr marL="4114800" lvl="8" indent="-285750" algn="l" rtl="0">
              <a:lnSpc>
                <a:spcPct val="115000"/>
              </a:lnSpc>
              <a:spcBef>
                <a:spcPts val="0"/>
              </a:spcBef>
              <a:spcAft>
                <a:spcPts val="0"/>
              </a:spcAft>
              <a:buSzPts val="900"/>
              <a:buChar char="■"/>
              <a:defRPr sz="1200"/>
            </a:lvl9pPr>
          </a:lstStyle>
          <a:p>
            <a:endParaRPr/>
          </a:p>
        </p:txBody>
      </p:sp>
      <p:sp>
        <p:nvSpPr>
          <p:cNvPr id="864" name="Google Shape;864;p8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5"/>
        <p:cNvGrpSpPr/>
        <p:nvPr/>
      </p:nvGrpSpPr>
      <p:grpSpPr>
        <a:xfrm>
          <a:off x="0" y="0"/>
          <a:ext cx="0" cy="0"/>
          <a:chOff x="0" y="0"/>
          <a:chExt cx="0" cy="0"/>
        </a:xfrm>
      </p:grpSpPr>
      <p:sp>
        <p:nvSpPr>
          <p:cNvPr id="866" name="Google Shape;866;p8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100000"/>
              </a:lnSpc>
              <a:spcBef>
                <a:spcPts val="0"/>
              </a:spcBef>
              <a:spcAft>
                <a:spcPts val="0"/>
              </a:spcAft>
              <a:buSzPts val="2100"/>
              <a:buNone/>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867" name="Google Shape;867;p8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68"/>
        <p:cNvGrpSpPr/>
        <p:nvPr/>
      </p:nvGrpSpPr>
      <p:grpSpPr>
        <a:xfrm>
          <a:off x="0" y="0"/>
          <a:ext cx="0" cy="0"/>
          <a:chOff x="0" y="0"/>
          <a:chExt cx="0" cy="0"/>
        </a:xfrm>
      </p:grpSpPr>
      <p:sp>
        <p:nvSpPr>
          <p:cNvPr id="869" name="Google Shape;869;p89"/>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rmAutofit/>
          </a:bodyPr>
          <a:lstStyle>
            <a:lvl1pPr lvl="0" algn="l" rtl="0">
              <a:lnSpc>
                <a:spcPct val="100000"/>
              </a:lnSpc>
              <a:spcBef>
                <a:spcPts val="0"/>
              </a:spcBef>
              <a:spcAft>
                <a:spcPts val="0"/>
              </a:spcAft>
              <a:buSzPts val="1800"/>
              <a:buNone/>
              <a:defRPr sz="2400"/>
            </a:lvl1pPr>
            <a:lvl2pPr lvl="1" algn="l" rtl="0">
              <a:lnSpc>
                <a:spcPct val="100000"/>
              </a:lnSpc>
              <a:spcBef>
                <a:spcPts val="0"/>
              </a:spcBef>
              <a:spcAft>
                <a:spcPts val="0"/>
              </a:spcAft>
              <a:buSzPts val="1800"/>
              <a:buNone/>
              <a:defRPr sz="2400"/>
            </a:lvl2pPr>
            <a:lvl3pPr lvl="2" algn="l" rtl="0">
              <a:lnSpc>
                <a:spcPct val="100000"/>
              </a:lnSpc>
              <a:spcBef>
                <a:spcPts val="0"/>
              </a:spcBef>
              <a:spcAft>
                <a:spcPts val="0"/>
              </a:spcAft>
              <a:buSzPts val="1800"/>
              <a:buNone/>
              <a:defRPr sz="2400"/>
            </a:lvl3pPr>
            <a:lvl4pPr lvl="3" algn="l" rtl="0">
              <a:lnSpc>
                <a:spcPct val="100000"/>
              </a:lnSpc>
              <a:spcBef>
                <a:spcPts val="0"/>
              </a:spcBef>
              <a:spcAft>
                <a:spcPts val="0"/>
              </a:spcAft>
              <a:buSzPts val="1800"/>
              <a:buNone/>
              <a:defRPr sz="2400"/>
            </a:lvl4pPr>
            <a:lvl5pPr lvl="4" algn="l" rtl="0">
              <a:lnSpc>
                <a:spcPct val="100000"/>
              </a:lnSpc>
              <a:spcBef>
                <a:spcPts val="0"/>
              </a:spcBef>
              <a:spcAft>
                <a:spcPts val="0"/>
              </a:spcAft>
              <a:buSzPts val="1800"/>
              <a:buNone/>
              <a:defRPr sz="2400"/>
            </a:lvl5pPr>
            <a:lvl6pPr lvl="5" algn="l" rtl="0">
              <a:lnSpc>
                <a:spcPct val="100000"/>
              </a:lnSpc>
              <a:spcBef>
                <a:spcPts val="0"/>
              </a:spcBef>
              <a:spcAft>
                <a:spcPts val="0"/>
              </a:spcAft>
              <a:buSzPts val="1800"/>
              <a:buNone/>
              <a:defRPr sz="2400"/>
            </a:lvl6pPr>
            <a:lvl7pPr lvl="6" algn="l" rtl="0">
              <a:lnSpc>
                <a:spcPct val="100000"/>
              </a:lnSpc>
              <a:spcBef>
                <a:spcPts val="0"/>
              </a:spcBef>
              <a:spcAft>
                <a:spcPts val="0"/>
              </a:spcAft>
              <a:buSzPts val="1800"/>
              <a:buNone/>
              <a:defRPr sz="2400"/>
            </a:lvl7pPr>
            <a:lvl8pPr lvl="7" algn="l" rtl="0">
              <a:lnSpc>
                <a:spcPct val="100000"/>
              </a:lnSpc>
              <a:spcBef>
                <a:spcPts val="0"/>
              </a:spcBef>
              <a:spcAft>
                <a:spcPts val="0"/>
              </a:spcAft>
              <a:buSzPts val="1800"/>
              <a:buNone/>
              <a:defRPr sz="2400"/>
            </a:lvl8pPr>
            <a:lvl9pPr lvl="8" algn="l" rtl="0">
              <a:lnSpc>
                <a:spcPct val="100000"/>
              </a:lnSpc>
              <a:spcBef>
                <a:spcPts val="0"/>
              </a:spcBef>
              <a:spcAft>
                <a:spcPts val="0"/>
              </a:spcAft>
              <a:buSzPts val="1800"/>
              <a:buNone/>
              <a:defRPr sz="2400"/>
            </a:lvl9pPr>
          </a:lstStyle>
          <a:p>
            <a:endParaRPr/>
          </a:p>
        </p:txBody>
      </p:sp>
      <p:sp>
        <p:nvSpPr>
          <p:cNvPr id="870" name="Google Shape;870;p89"/>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rmAutofit/>
          </a:bodyPr>
          <a:lstStyle>
            <a:lvl1pPr marL="457200" lvl="0" indent="-285750" algn="l" rtl="0">
              <a:lnSpc>
                <a:spcPct val="115000"/>
              </a:lnSpc>
              <a:spcBef>
                <a:spcPts val="0"/>
              </a:spcBef>
              <a:spcAft>
                <a:spcPts val="0"/>
              </a:spcAft>
              <a:buSzPts val="900"/>
              <a:buChar char="●"/>
              <a:defRPr sz="1200"/>
            </a:lvl1pPr>
            <a:lvl2pPr marL="914400" lvl="1" indent="-285750" algn="l" rtl="0">
              <a:lnSpc>
                <a:spcPct val="115000"/>
              </a:lnSpc>
              <a:spcBef>
                <a:spcPts val="0"/>
              </a:spcBef>
              <a:spcAft>
                <a:spcPts val="0"/>
              </a:spcAft>
              <a:buSzPts val="900"/>
              <a:buChar char="○"/>
              <a:defRPr sz="1200"/>
            </a:lvl2pPr>
            <a:lvl3pPr marL="1371600" lvl="2" indent="-285750" algn="l" rtl="0">
              <a:lnSpc>
                <a:spcPct val="115000"/>
              </a:lnSpc>
              <a:spcBef>
                <a:spcPts val="0"/>
              </a:spcBef>
              <a:spcAft>
                <a:spcPts val="0"/>
              </a:spcAft>
              <a:buSzPts val="900"/>
              <a:buChar char="■"/>
              <a:defRPr sz="1200"/>
            </a:lvl3pPr>
            <a:lvl4pPr marL="1828800" lvl="3" indent="-285750" algn="l" rtl="0">
              <a:lnSpc>
                <a:spcPct val="115000"/>
              </a:lnSpc>
              <a:spcBef>
                <a:spcPts val="0"/>
              </a:spcBef>
              <a:spcAft>
                <a:spcPts val="0"/>
              </a:spcAft>
              <a:buSzPts val="900"/>
              <a:buChar char="●"/>
              <a:defRPr sz="1200"/>
            </a:lvl4pPr>
            <a:lvl5pPr marL="2286000" lvl="4" indent="-285750" algn="l" rtl="0">
              <a:lnSpc>
                <a:spcPct val="115000"/>
              </a:lnSpc>
              <a:spcBef>
                <a:spcPts val="0"/>
              </a:spcBef>
              <a:spcAft>
                <a:spcPts val="0"/>
              </a:spcAft>
              <a:buSzPts val="900"/>
              <a:buChar char="○"/>
              <a:defRPr sz="1200"/>
            </a:lvl5pPr>
            <a:lvl6pPr marL="2743200" lvl="5" indent="-285750" algn="l" rtl="0">
              <a:lnSpc>
                <a:spcPct val="115000"/>
              </a:lnSpc>
              <a:spcBef>
                <a:spcPts val="0"/>
              </a:spcBef>
              <a:spcAft>
                <a:spcPts val="0"/>
              </a:spcAft>
              <a:buSzPts val="900"/>
              <a:buChar char="■"/>
              <a:defRPr sz="1200"/>
            </a:lvl6pPr>
            <a:lvl7pPr marL="3200400" lvl="6" indent="-285750" algn="l" rtl="0">
              <a:lnSpc>
                <a:spcPct val="115000"/>
              </a:lnSpc>
              <a:spcBef>
                <a:spcPts val="0"/>
              </a:spcBef>
              <a:spcAft>
                <a:spcPts val="0"/>
              </a:spcAft>
              <a:buSzPts val="900"/>
              <a:buChar char="●"/>
              <a:defRPr sz="1200"/>
            </a:lvl7pPr>
            <a:lvl8pPr marL="3657600" lvl="7" indent="-285750" algn="l" rtl="0">
              <a:lnSpc>
                <a:spcPct val="115000"/>
              </a:lnSpc>
              <a:spcBef>
                <a:spcPts val="0"/>
              </a:spcBef>
              <a:spcAft>
                <a:spcPts val="0"/>
              </a:spcAft>
              <a:buSzPts val="900"/>
              <a:buChar char="○"/>
              <a:defRPr sz="1200"/>
            </a:lvl8pPr>
            <a:lvl9pPr marL="4114800" lvl="8" indent="-285750" algn="l" rtl="0">
              <a:lnSpc>
                <a:spcPct val="115000"/>
              </a:lnSpc>
              <a:spcBef>
                <a:spcPts val="0"/>
              </a:spcBef>
              <a:spcAft>
                <a:spcPts val="0"/>
              </a:spcAft>
              <a:buSzPts val="900"/>
              <a:buChar char="■"/>
              <a:defRPr sz="1200"/>
            </a:lvl9pPr>
          </a:lstStyle>
          <a:p>
            <a:endParaRPr/>
          </a:p>
        </p:txBody>
      </p:sp>
      <p:sp>
        <p:nvSpPr>
          <p:cNvPr id="871" name="Google Shape;871;p8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2"/>
        <p:cNvGrpSpPr/>
        <p:nvPr/>
      </p:nvGrpSpPr>
      <p:grpSpPr>
        <a:xfrm>
          <a:off x="0" y="0"/>
          <a:ext cx="0" cy="0"/>
          <a:chOff x="0" y="0"/>
          <a:chExt cx="0" cy="0"/>
        </a:xfrm>
      </p:grpSpPr>
      <p:sp>
        <p:nvSpPr>
          <p:cNvPr id="873" name="Google Shape;873;p90"/>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rmAutofit/>
          </a:bodyPr>
          <a:lstStyle>
            <a:lvl1pPr lvl="0" algn="l" rtl="0">
              <a:lnSpc>
                <a:spcPct val="100000"/>
              </a:lnSpc>
              <a:spcBef>
                <a:spcPts val="0"/>
              </a:spcBef>
              <a:spcAft>
                <a:spcPts val="0"/>
              </a:spcAft>
              <a:buSzPts val="3600"/>
              <a:buNone/>
              <a:defRPr sz="4800"/>
            </a:lvl1pPr>
            <a:lvl2pPr lvl="1" algn="l" rtl="0">
              <a:lnSpc>
                <a:spcPct val="100000"/>
              </a:lnSpc>
              <a:spcBef>
                <a:spcPts val="0"/>
              </a:spcBef>
              <a:spcAft>
                <a:spcPts val="0"/>
              </a:spcAft>
              <a:buSzPts val="3600"/>
              <a:buNone/>
              <a:defRPr sz="4800"/>
            </a:lvl2pPr>
            <a:lvl3pPr lvl="2" algn="l" rtl="0">
              <a:lnSpc>
                <a:spcPct val="100000"/>
              </a:lnSpc>
              <a:spcBef>
                <a:spcPts val="0"/>
              </a:spcBef>
              <a:spcAft>
                <a:spcPts val="0"/>
              </a:spcAft>
              <a:buSzPts val="3600"/>
              <a:buNone/>
              <a:defRPr sz="4800"/>
            </a:lvl3pPr>
            <a:lvl4pPr lvl="3" algn="l" rtl="0">
              <a:lnSpc>
                <a:spcPct val="100000"/>
              </a:lnSpc>
              <a:spcBef>
                <a:spcPts val="0"/>
              </a:spcBef>
              <a:spcAft>
                <a:spcPts val="0"/>
              </a:spcAft>
              <a:buSzPts val="3600"/>
              <a:buNone/>
              <a:defRPr sz="4800"/>
            </a:lvl4pPr>
            <a:lvl5pPr lvl="4" algn="l" rtl="0">
              <a:lnSpc>
                <a:spcPct val="100000"/>
              </a:lnSpc>
              <a:spcBef>
                <a:spcPts val="0"/>
              </a:spcBef>
              <a:spcAft>
                <a:spcPts val="0"/>
              </a:spcAft>
              <a:buSzPts val="3600"/>
              <a:buNone/>
              <a:defRPr sz="4800"/>
            </a:lvl5pPr>
            <a:lvl6pPr lvl="5" algn="l" rtl="0">
              <a:lnSpc>
                <a:spcPct val="100000"/>
              </a:lnSpc>
              <a:spcBef>
                <a:spcPts val="0"/>
              </a:spcBef>
              <a:spcAft>
                <a:spcPts val="0"/>
              </a:spcAft>
              <a:buSzPts val="3600"/>
              <a:buNone/>
              <a:defRPr sz="4800"/>
            </a:lvl6pPr>
            <a:lvl7pPr lvl="6" algn="l" rtl="0">
              <a:lnSpc>
                <a:spcPct val="100000"/>
              </a:lnSpc>
              <a:spcBef>
                <a:spcPts val="0"/>
              </a:spcBef>
              <a:spcAft>
                <a:spcPts val="0"/>
              </a:spcAft>
              <a:buSzPts val="3600"/>
              <a:buNone/>
              <a:defRPr sz="4800"/>
            </a:lvl7pPr>
            <a:lvl8pPr lvl="7" algn="l" rtl="0">
              <a:lnSpc>
                <a:spcPct val="100000"/>
              </a:lnSpc>
              <a:spcBef>
                <a:spcPts val="0"/>
              </a:spcBef>
              <a:spcAft>
                <a:spcPts val="0"/>
              </a:spcAft>
              <a:buSzPts val="3600"/>
              <a:buNone/>
              <a:defRPr sz="4800"/>
            </a:lvl8pPr>
            <a:lvl9pPr lvl="8" algn="l" rtl="0">
              <a:lnSpc>
                <a:spcPct val="100000"/>
              </a:lnSpc>
              <a:spcBef>
                <a:spcPts val="0"/>
              </a:spcBef>
              <a:spcAft>
                <a:spcPts val="0"/>
              </a:spcAft>
              <a:buSzPts val="3600"/>
              <a:buNone/>
              <a:defRPr sz="4800"/>
            </a:lvl9pPr>
          </a:lstStyle>
          <a:p>
            <a:endParaRPr/>
          </a:p>
        </p:txBody>
      </p:sp>
      <p:sp>
        <p:nvSpPr>
          <p:cNvPr id="874" name="Google Shape;874;p9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5"/>
        <p:cNvGrpSpPr/>
        <p:nvPr/>
      </p:nvGrpSpPr>
      <p:grpSpPr>
        <a:xfrm>
          <a:off x="0" y="0"/>
          <a:ext cx="0" cy="0"/>
          <a:chOff x="0" y="0"/>
          <a:chExt cx="0" cy="0"/>
        </a:xfrm>
      </p:grpSpPr>
      <p:sp>
        <p:nvSpPr>
          <p:cNvPr id="876" name="Google Shape;876;p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sp>
        <p:nvSpPr>
          <p:cNvPr id="877" name="Google Shape;877;p91"/>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rmAutofit/>
          </a:bodyPr>
          <a:lstStyle>
            <a:lvl1pPr lvl="0" algn="ctr" rtl="0">
              <a:lnSpc>
                <a:spcPct val="100000"/>
              </a:lnSpc>
              <a:spcBef>
                <a:spcPts val="0"/>
              </a:spcBef>
              <a:spcAft>
                <a:spcPts val="0"/>
              </a:spcAft>
              <a:buSzPts val="3200"/>
              <a:buNone/>
              <a:defRPr sz="4200"/>
            </a:lvl1pPr>
            <a:lvl2pPr lvl="1" algn="ctr" rtl="0">
              <a:lnSpc>
                <a:spcPct val="100000"/>
              </a:lnSpc>
              <a:spcBef>
                <a:spcPts val="0"/>
              </a:spcBef>
              <a:spcAft>
                <a:spcPts val="0"/>
              </a:spcAft>
              <a:buSzPts val="3200"/>
              <a:buNone/>
              <a:defRPr sz="4200"/>
            </a:lvl2pPr>
            <a:lvl3pPr lvl="2" algn="ctr" rtl="0">
              <a:lnSpc>
                <a:spcPct val="100000"/>
              </a:lnSpc>
              <a:spcBef>
                <a:spcPts val="0"/>
              </a:spcBef>
              <a:spcAft>
                <a:spcPts val="0"/>
              </a:spcAft>
              <a:buSzPts val="3200"/>
              <a:buNone/>
              <a:defRPr sz="4200"/>
            </a:lvl3pPr>
            <a:lvl4pPr lvl="3" algn="ctr" rtl="0">
              <a:lnSpc>
                <a:spcPct val="100000"/>
              </a:lnSpc>
              <a:spcBef>
                <a:spcPts val="0"/>
              </a:spcBef>
              <a:spcAft>
                <a:spcPts val="0"/>
              </a:spcAft>
              <a:buSzPts val="3200"/>
              <a:buNone/>
              <a:defRPr sz="4200"/>
            </a:lvl4pPr>
            <a:lvl5pPr lvl="4" algn="ctr" rtl="0">
              <a:lnSpc>
                <a:spcPct val="100000"/>
              </a:lnSpc>
              <a:spcBef>
                <a:spcPts val="0"/>
              </a:spcBef>
              <a:spcAft>
                <a:spcPts val="0"/>
              </a:spcAft>
              <a:buSzPts val="3200"/>
              <a:buNone/>
              <a:defRPr sz="4200"/>
            </a:lvl5pPr>
            <a:lvl6pPr lvl="5" algn="ctr" rtl="0">
              <a:lnSpc>
                <a:spcPct val="100000"/>
              </a:lnSpc>
              <a:spcBef>
                <a:spcPts val="0"/>
              </a:spcBef>
              <a:spcAft>
                <a:spcPts val="0"/>
              </a:spcAft>
              <a:buSzPts val="3200"/>
              <a:buNone/>
              <a:defRPr sz="4200"/>
            </a:lvl6pPr>
            <a:lvl7pPr lvl="6" algn="ctr" rtl="0">
              <a:lnSpc>
                <a:spcPct val="100000"/>
              </a:lnSpc>
              <a:spcBef>
                <a:spcPts val="0"/>
              </a:spcBef>
              <a:spcAft>
                <a:spcPts val="0"/>
              </a:spcAft>
              <a:buSzPts val="3200"/>
              <a:buNone/>
              <a:defRPr sz="4200"/>
            </a:lvl7pPr>
            <a:lvl8pPr lvl="7" algn="ctr" rtl="0">
              <a:lnSpc>
                <a:spcPct val="100000"/>
              </a:lnSpc>
              <a:spcBef>
                <a:spcPts val="0"/>
              </a:spcBef>
              <a:spcAft>
                <a:spcPts val="0"/>
              </a:spcAft>
              <a:buSzPts val="3200"/>
              <a:buNone/>
              <a:defRPr sz="4200"/>
            </a:lvl8pPr>
            <a:lvl9pPr lvl="8" algn="ctr" rtl="0">
              <a:lnSpc>
                <a:spcPct val="100000"/>
              </a:lnSpc>
              <a:spcBef>
                <a:spcPts val="0"/>
              </a:spcBef>
              <a:spcAft>
                <a:spcPts val="0"/>
              </a:spcAft>
              <a:buSzPts val="3200"/>
              <a:buNone/>
              <a:defRPr sz="4200"/>
            </a:lvl9pPr>
          </a:lstStyle>
          <a:p>
            <a:endParaRPr/>
          </a:p>
        </p:txBody>
      </p:sp>
      <p:sp>
        <p:nvSpPr>
          <p:cNvPr id="878" name="Google Shape;878;p91"/>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SzPts val="1600"/>
              <a:buNone/>
              <a:defRPr sz="21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879" name="Google Shape;879;p91"/>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880" name="Google Shape;880;p9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81"/>
        <p:cNvGrpSpPr/>
        <p:nvPr/>
      </p:nvGrpSpPr>
      <p:grpSpPr>
        <a:xfrm>
          <a:off x="0" y="0"/>
          <a:ext cx="0" cy="0"/>
          <a:chOff x="0" y="0"/>
          <a:chExt cx="0" cy="0"/>
        </a:xfrm>
      </p:grpSpPr>
      <p:sp>
        <p:nvSpPr>
          <p:cNvPr id="882" name="Google Shape;882;p92"/>
          <p:cNvSpPr txBox="1">
            <a:spLocks noGrp="1"/>
          </p:cNvSpPr>
          <p:nvPr>
            <p:ph type="body" idx="1"/>
          </p:nvPr>
        </p:nvSpPr>
        <p:spPr>
          <a:xfrm>
            <a:off x="311700" y="42305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rtl="0">
              <a:lnSpc>
                <a:spcPct val="100000"/>
              </a:lnSpc>
              <a:spcBef>
                <a:spcPts val="0"/>
              </a:spcBef>
              <a:spcAft>
                <a:spcPts val="0"/>
              </a:spcAft>
              <a:buSzPts val="1400"/>
              <a:buNone/>
              <a:defRPr/>
            </a:lvl1pPr>
            <a:lvl2pPr marL="914400" lvl="1" indent="-298450" algn="l" rtl="0">
              <a:lnSpc>
                <a:spcPct val="115000"/>
              </a:lnSpc>
              <a:spcBef>
                <a:spcPts val="0"/>
              </a:spcBef>
              <a:spcAft>
                <a:spcPts val="0"/>
              </a:spcAft>
              <a:buSzPts val="1100"/>
              <a:buChar char="○"/>
              <a:defRPr/>
            </a:lvl2pPr>
            <a:lvl3pPr marL="1371600" lvl="2" indent="-298450" algn="l" rtl="0">
              <a:lnSpc>
                <a:spcPct val="115000"/>
              </a:lnSpc>
              <a:spcBef>
                <a:spcPts val="0"/>
              </a:spcBef>
              <a:spcAft>
                <a:spcPts val="0"/>
              </a:spcAft>
              <a:buSzPts val="1100"/>
              <a:buChar char="■"/>
              <a:defRPr/>
            </a:lvl3pPr>
            <a:lvl4pPr marL="1828800" lvl="3" indent="-298450" algn="l" rtl="0">
              <a:lnSpc>
                <a:spcPct val="115000"/>
              </a:lnSpc>
              <a:spcBef>
                <a:spcPts val="0"/>
              </a:spcBef>
              <a:spcAft>
                <a:spcPts val="0"/>
              </a:spcAft>
              <a:buSzPts val="1100"/>
              <a:buChar char="●"/>
              <a:defRPr/>
            </a:lvl4pPr>
            <a:lvl5pPr marL="2286000" lvl="4" indent="-298450" algn="l" rtl="0">
              <a:lnSpc>
                <a:spcPct val="115000"/>
              </a:lnSpc>
              <a:spcBef>
                <a:spcPts val="0"/>
              </a:spcBef>
              <a:spcAft>
                <a:spcPts val="0"/>
              </a:spcAft>
              <a:buSzPts val="1100"/>
              <a:buChar char="○"/>
              <a:defRPr/>
            </a:lvl5pPr>
            <a:lvl6pPr marL="2743200" lvl="5" indent="-298450" algn="l" rtl="0">
              <a:lnSpc>
                <a:spcPct val="115000"/>
              </a:lnSpc>
              <a:spcBef>
                <a:spcPts val="0"/>
              </a:spcBef>
              <a:spcAft>
                <a:spcPts val="0"/>
              </a:spcAft>
              <a:buSzPts val="1100"/>
              <a:buChar char="■"/>
              <a:defRPr/>
            </a:lvl6pPr>
            <a:lvl7pPr marL="3200400" lvl="6" indent="-298450" algn="l" rtl="0">
              <a:lnSpc>
                <a:spcPct val="115000"/>
              </a:lnSpc>
              <a:spcBef>
                <a:spcPts val="0"/>
              </a:spcBef>
              <a:spcAft>
                <a:spcPts val="0"/>
              </a:spcAft>
              <a:buSzPts val="1100"/>
              <a:buChar char="●"/>
              <a:defRPr/>
            </a:lvl7pPr>
            <a:lvl8pPr marL="3657600" lvl="7" indent="-298450" algn="l" rtl="0">
              <a:lnSpc>
                <a:spcPct val="115000"/>
              </a:lnSpc>
              <a:spcBef>
                <a:spcPts val="0"/>
              </a:spcBef>
              <a:spcAft>
                <a:spcPts val="0"/>
              </a:spcAft>
              <a:buSzPts val="1100"/>
              <a:buChar char="○"/>
              <a:defRPr/>
            </a:lvl8pPr>
            <a:lvl9pPr marL="4114800" lvl="8" indent="-298450" algn="l" rtl="0">
              <a:lnSpc>
                <a:spcPct val="115000"/>
              </a:lnSpc>
              <a:spcBef>
                <a:spcPts val="0"/>
              </a:spcBef>
              <a:spcAft>
                <a:spcPts val="0"/>
              </a:spcAft>
              <a:buSzPts val="1100"/>
              <a:buChar char="■"/>
              <a:defRPr/>
            </a:lvl9pPr>
          </a:lstStyle>
          <a:p>
            <a:endParaRPr/>
          </a:p>
        </p:txBody>
      </p:sp>
      <p:sp>
        <p:nvSpPr>
          <p:cNvPr id="883" name="Google Shape;883;p9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RIGHT TOP">
  <p:cSld name="MAIN_POINT_1">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2363825" y="450150"/>
            <a:ext cx="6216000" cy="409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Font typeface="Arial"/>
              <a:buNone/>
              <a:defRPr sz="6000">
                <a:latin typeface="Arial"/>
                <a:ea typeface="Arial"/>
                <a:cs typeface="Arial"/>
                <a:sym typeface="Arial"/>
              </a:defRPr>
            </a:lvl1pPr>
            <a:lvl2pPr lvl="1" algn="r" rtl="0">
              <a:spcBef>
                <a:spcPts val="0"/>
              </a:spcBef>
              <a:spcAft>
                <a:spcPts val="0"/>
              </a:spcAft>
              <a:buSzPts val="6000"/>
              <a:buFont typeface="Arial"/>
              <a:buNone/>
              <a:defRPr sz="6000">
                <a:latin typeface="Arial"/>
                <a:ea typeface="Arial"/>
                <a:cs typeface="Arial"/>
                <a:sym typeface="Arial"/>
              </a:defRPr>
            </a:lvl2pPr>
            <a:lvl3pPr lvl="2" algn="r" rtl="0">
              <a:spcBef>
                <a:spcPts val="0"/>
              </a:spcBef>
              <a:spcAft>
                <a:spcPts val="0"/>
              </a:spcAft>
              <a:buSzPts val="6000"/>
              <a:buFont typeface="Arial"/>
              <a:buNone/>
              <a:defRPr sz="6000">
                <a:latin typeface="Arial"/>
                <a:ea typeface="Arial"/>
                <a:cs typeface="Arial"/>
                <a:sym typeface="Arial"/>
              </a:defRPr>
            </a:lvl3pPr>
            <a:lvl4pPr lvl="3" algn="r" rtl="0">
              <a:spcBef>
                <a:spcPts val="0"/>
              </a:spcBef>
              <a:spcAft>
                <a:spcPts val="0"/>
              </a:spcAft>
              <a:buSzPts val="6000"/>
              <a:buFont typeface="Arial"/>
              <a:buNone/>
              <a:defRPr sz="6000">
                <a:latin typeface="Arial"/>
                <a:ea typeface="Arial"/>
                <a:cs typeface="Arial"/>
                <a:sym typeface="Arial"/>
              </a:defRPr>
            </a:lvl4pPr>
            <a:lvl5pPr lvl="4" algn="r" rtl="0">
              <a:spcBef>
                <a:spcPts val="0"/>
              </a:spcBef>
              <a:spcAft>
                <a:spcPts val="0"/>
              </a:spcAft>
              <a:buSzPts val="6000"/>
              <a:buFont typeface="Arial"/>
              <a:buNone/>
              <a:defRPr sz="6000">
                <a:latin typeface="Arial"/>
                <a:ea typeface="Arial"/>
                <a:cs typeface="Arial"/>
                <a:sym typeface="Arial"/>
              </a:defRPr>
            </a:lvl5pPr>
            <a:lvl6pPr lvl="5" algn="r" rtl="0">
              <a:spcBef>
                <a:spcPts val="0"/>
              </a:spcBef>
              <a:spcAft>
                <a:spcPts val="0"/>
              </a:spcAft>
              <a:buSzPts val="6000"/>
              <a:buFont typeface="Arial"/>
              <a:buNone/>
              <a:defRPr sz="6000">
                <a:latin typeface="Arial"/>
                <a:ea typeface="Arial"/>
                <a:cs typeface="Arial"/>
                <a:sym typeface="Arial"/>
              </a:defRPr>
            </a:lvl6pPr>
            <a:lvl7pPr lvl="6" algn="r" rtl="0">
              <a:spcBef>
                <a:spcPts val="0"/>
              </a:spcBef>
              <a:spcAft>
                <a:spcPts val="0"/>
              </a:spcAft>
              <a:buSzPts val="6000"/>
              <a:buFont typeface="Arial"/>
              <a:buNone/>
              <a:defRPr sz="6000">
                <a:latin typeface="Arial"/>
                <a:ea typeface="Arial"/>
                <a:cs typeface="Arial"/>
                <a:sym typeface="Arial"/>
              </a:defRPr>
            </a:lvl7pPr>
            <a:lvl8pPr lvl="7" algn="r" rtl="0">
              <a:spcBef>
                <a:spcPts val="0"/>
              </a:spcBef>
              <a:spcAft>
                <a:spcPts val="0"/>
              </a:spcAft>
              <a:buSzPts val="6000"/>
              <a:buFont typeface="Arial"/>
              <a:buNone/>
              <a:defRPr sz="6000">
                <a:latin typeface="Arial"/>
                <a:ea typeface="Arial"/>
                <a:cs typeface="Arial"/>
                <a:sym typeface="Arial"/>
              </a:defRPr>
            </a:lvl8pPr>
            <a:lvl9pPr lvl="8" algn="r" rtl="0">
              <a:spcBef>
                <a:spcPts val="0"/>
              </a:spcBef>
              <a:spcAft>
                <a:spcPts val="0"/>
              </a:spcAft>
              <a:buSzPts val="6000"/>
              <a:buFont typeface="Arial"/>
              <a:buNone/>
              <a:defRPr sz="6000">
                <a:latin typeface="Arial"/>
                <a:ea typeface="Arial"/>
                <a:cs typeface="Arial"/>
                <a:sym typeface="Arial"/>
              </a:defRPr>
            </a:lvl9pPr>
          </a:lstStyle>
          <a:p>
            <a:endParaRPr/>
          </a:p>
        </p:txBody>
      </p:sp>
      <p:sp>
        <p:nvSpPr>
          <p:cNvPr id="76" name="Google Shape;7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84"/>
        <p:cNvGrpSpPr/>
        <p:nvPr/>
      </p:nvGrpSpPr>
      <p:grpSpPr>
        <a:xfrm>
          <a:off x="0" y="0"/>
          <a:ext cx="0" cy="0"/>
          <a:chOff x="0" y="0"/>
          <a:chExt cx="0" cy="0"/>
        </a:xfrm>
      </p:grpSpPr>
      <p:sp>
        <p:nvSpPr>
          <p:cNvPr id="885" name="Google Shape;885;p93"/>
          <p:cNvSpPr txBox="1">
            <a:spLocks noGrp="1"/>
          </p:cNvSpPr>
          <p:nvPr>
            <p:ph type="title"/>
          </p:nvPr>
        </p:nvSpPr>
        <p:spPr>
          <a:xfrm>
            <a:off x="311700" y="1106125"/>
            <a:ext cx="8520600" cy="1963500"/>
          </a:xfrm>
          <a:prstGeom prst="rect">
            <a:avLst/>
          </a:prstGeom>
          <a:noFill/>
          <a:ln>
            <a:noFill/>
          </a:ln>
        </p:spPr>
        <p:txBody>
          <a:bodyPr spcFirstLastPara="1" wrap="square" lIns="68575" tIns="68575" rIns="68575" bIns="68575" anchor="b" anchorCtr="0">
            <a:normAutofit/>
          </a:bodyPr>
          <a:lstStyle>
            <a:lvl1pPr lvl="0" algn="ctr" rtl="0">
              <a:lnSpc>
                <a:spcPct val="100000"/>
              </a:lnSpc>
              <a:spcBef>
                <a:spcPts val="0"/>
              </a:spcBef>
              <a:spcAft>
                <a:spcPts val="0"/>
              </a:spcAft>
              <a:buSzPts val="9000"/>
              <a:buNone/>
              <a:defRPr sz="12000"/>
            </a:lvl1pPr>
            <a:lvl2pPr lvl="1" algn="ctr" rtl="0">
              <a:lnSpc>
                <a:spcPct val="100000"/>
              </a:lnSpc>
              <a:spcBef>
                <a:spcPts val="0"/>
              </a:spcBef>
              <a:spcAft>
                <a:spcPts val="0"/>
              </a:spcAft>
              <a:buSzPts val="9000"/>
              <a:buNone/>
              <a:defRPr sz="12000"/>
            </a:lvl2pPr>
            <a:lvl3pPr lvl="2" algn="ctr" rtl="0">
              <a:lnSpc>
                <a:spcPct val="100000"/>
              </a:lnSpc>
              <a:spcBef>
                <a:spcPts val="0"/>
              </a:spcBef>
              <a:spcAft>
                <a:spcPts val="0"/>
              </a:spcAft>
              <a:buSzPts val="9000"/>
              <a:buNone/>
              <a:defRPr sz="12000"/>
            </a:lvl3pPr>
            <a:lvl4pPr lvl="3" algn="ctr" rtl="0">
              <a:lnSpc>
                <a:spcPct val="100000"/>
              </a:lnSpc>
              <a:spcBef>
                <a:spcPts val="0"/>
              </a:spcBef>
              <a:spcAft>
                <a:spcPts val="0"/>
              </a:spcAft>
              <a:buSzPts val="9000"/>
              <a:buNone/>
              <a:defRPr sz="12000"/>
            </a:lvl4pPr>
            <a:lvl5pPr lvl="4" algn="ctr" rtl="0">
              <a:lnSpc>
                <a:spcPct val="100000"/>
              </a:lnSpc>
              <a:spcBef>
                <a:spcPts val="0"/>
              </a:spcBef>
              <a:spcAft>
                <a:spcPts val="0"/>
              </a:spcAft>
              <a:buSzPts val="9000"/>
              <a:buNone/>
              <a:defRPr sz="12000"/>
            </a:lvl5pPr>
            <a:lvl6pPr lvl="5" algn="ctr" rtl="0">
              <a:lnSpc>
                <a:spcPct val="100000"/>
              </a:lnSpc>
              <a:spcBef>
                <a:spcPts val="0"/>
              </a:spcBef>
              <a:spcAft>
                <a:spcPts val="0"/>
              </a:spcAft>
              <a:buSzPts val="9000"/>
              <a:buNone/>
              <a:defRPr sz="12000"/>
            </a:lvl6pPr>
            <a:lvl7pPr lvl="6" algn="ctr" rtl="0">
              <a:lnSpc>
                <a:spcPct val="100000"/>
              </a:lnSpc>
              <a:spcBef>
                <a:spcPts val="0"/>
              </a:spcBef>
              <a:spcAft>
                <a:spcPts val="0"/>
              </a:spcAft>
              <a:buSzPts val="9000"/>
              <a:buNone/>
              <a:defRPr sz="12000"/>
            </a:lvl7pPr>
            <a:lvl8pPr lvl="7" algn="ctr" rtl="0">
              <a:lnSpc>
                <a:spcPct val="100000"/>
              </a:lnSpc>
              <a:spcBef>
                <a:spcPts val="0"/>
              </a:spcBef>
              <a:spcAft>
                <a:spcPts val="0"/>
              </a:spcAft>
              <a:buSzPts val="9000"/>
              <a:buNone/>
              <a:defRPr sz="12000"/>
            </a:lvl8pPr>
            <a:lvl9pPr lvl="8" algn="ctr" rtl="0">
              <a:lnSpc>
                <a:spcPct val="100000"/>
              </a:lnSpc>
              <a:spcBef>
                <a:spcPts val="0"/>
              </a:spcBef>
              <a:spcAft>
                <a:spcPts val="0"/>
              </a:spcAft>
              <a:buSzPts val="9000"/>
              <a:buNone/>
              <a:defRPr sz="12000"/>
            </a:lvl9pPr>
          </a:lstStyle>
          <a:p>
            <a:endParaRPr/>
          </a:p>
        </p:txBody>
      </p:sp>
      <p:sp>
        <p:nvSpPr>
          <p:cNvPr id="886" name="Google Shape;886;p93"/>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rmAutofit/>
          </a:bodyPr>
          <a:lstStyle>
            <a:lvl1pPr marL="457200" lvl="0" indent="-317500" algn="ctr" rtl="0">
              <a:lnSpc>
                <a:spcPct val="115000"/>
              </a:lnSpc>
              <a:spcBef>
                <a:spcPts val="0"/>
              </a:spcBef>
              <a:spcAft>
                <a:spcPts val="0"/>
              </a:spcAft>
              <a:buSzPts val="1400"/>
              <a:buChar char="●"/>
              <a:defRPr/>
            </a:lvl1pPr>
            <a:lvl2pPr marL="914400" lvl="1" indent="-298450" algn="ctr" rtl="0">
              <a:lnSpc>
                <a:spcPct val="115000"/>
              </a:lnSpc>
              <a:spcBef>
                <a:spcPts val="0"/>
              </a:spcBef>
              <a:spcAft>
                <a:spcPts val="0"/>
              </a:spcAft>
              <a:buSzPts val="1100"/>
              <a:buChar char="○"/>
              <a:defRPr/>
            </a:lvl2pPr>
            <a:lvl3pPr marL="1371600" lvl="2" indent="-298450" algn="ctr" rtl="0">
              <a:lnSpc>
                <a:spcPct val="115000"/>
              </a:lnSpc>
              <a:spcBef>
                <a:spcPts val="0"/>
              </a:spcBef>
              <a:spcAft>
                <a:spcPts val="0"/>
              </a:spcAft>
              <a:buSzPts val="1100"/>
              <a:buChar char="■"/>
              <a:defRPr/>
            </a:lvl3pPr>
            <a:lvl4pPr marL="1828800" lvl="3" indent="-298450" algn="ctr" rtl="0">
              <a:lnSpc>
                <a:spcPct val="115000"/>
              </a:lnSpc>
              <a:spcBef>
                <a:spcPts val="0"/>
              </a:spcBef>
              <a:spcAft>
                <a:spcPts val="0"/>
              </a:spcAft>
              <a:buSzPts val="1100"/>
              <a:buChar char="●"/>
              <a:defRPr/>
            </a:lvl4pPr>
            <a:lvl5pPr marL="2286000" lvl="4" indent="-298450" algn="ctr" rtl="0">
              <a:lnSpc>
                <a:spcPct val="115000"/>
              </a:lnSpc>
              <a:spcBef>
                <a:spcPts val="0"/>
              </a:spcBef>
              <a:spcAft>
                <a:spcPts val="0"/>
              </a:spcAft>
              <a:buSzPts val="1100"/>
              <a:buChar char="○"/>
              <a:defRPr/>
            </a:lvl5pPr>
            <a:lvl6pPr marL="2743200" lvl="5" indent="-298450" algn="ctr" rtl="0">
              <a:lnSpc>
                <a:spcPct val="115000"/>
              </a:lnSpc>
              <a:spcBef>
                <a:spcPts val="0"/>
              </a:spcBef>
              <a:spcAft>
                <a:spcPts val="0"/>
              </a:spcAft>
              <a:buSzPts val="1100"/>
              <a:buChar char="■"/>
              <a:defRPr/>
            </a:lvl6pPr>
            <a:lvl7pPr marL="3200400" lvl="6" indent="-298450" algn="ctr" rtl="0">
              <a:lnSpc>
                <a:spcPct val="115000"/>
              </a:lnSpc>
              <a:spcBef>
                <a:spcPts val="0"/>
              </a:spcBef>
              <a:spcAft>
                <a:spcPts val="0"/>
              </a:spcAft>
              <a:buSzPts val="1100"/>
              <a:buChar char="●"/>
              <a:defRPr/>
            </a:lvl7pPr>
            <a:lvl8pPr marL="3657600" lvl="7" indent="-298450" algn="ctr" rtl="0">
              <a:lnSpc>
                <a:spcPct val="115000"/>
              </a:lnSpc>
              <a:spcBef>
                <a:spcPts val="0"/>
              </a:spcBef>
              <a:spcAft>
                <a:spcPts val="0"/>
              </a:spcAft>
              <a:buSzPts val="1100"/>
              <a:buChar char="○"/>
              <a:defRPr/>
            </a:lvl8pPr>
            <a:lvl9pPr marL="4114800" lvl="8" indent="-298450" algn="ctr" rtl="0">
              <a:lnSpc>
                <a:spcPct val="115000"/>
              </a:lnSpc>
              <a:spcBef>
                <a:spcPts val="0"/>
              </a:spcBef>
              <a:spcAft>
                <a:spcPts val="0"/>
              </a:spcAft>
              <a:buSzPts val="1100"/>
              <a:buChar char="■"/>
              <a:defRPr/>
            </a:lvl9pPr>
          </a:lstStyle>
          <a:p>
            <a:endParaRPr/>
          </a:p>
        </p:txBody>
      </p:sp>
      <p:sp>
        <p:nvSpPr>
          <p:cNvPr id="887" name="Google Shape;887;p9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rtl="0">
              <a:buClr>
                <a:schemeClr val="dk2"/>
              </a:buClr>
              <a:buSzPts val="1000"/>
              <a:buFont typeface="Arial"/>
              <a:buNone/>
              <a:defRPr sz="1000">
                <a:solidFill>
                  <a:schemeClr val="dk2"/>
                </a:solidFill>
                <a:latin typeface="Arial"/>
                <a:ea typeface="Arial"/>
                <a:cs typeface="Arial"/>
                <a:sym typeface="Arial"/>
              </a:defRPr>
            </a:lvl1pPr>
            <a:lvl2pPr marL="0" lvl="1" indent="0" algn="r" rtl="0">
              <a:buClr>
                <a:schemeClr val="dk2"/>
              </a:buClr>
              <a:buSzPts val="1000"/>
              <a:buFont typeface="Arial"/>
              <a:buNone/>
              <a:defRPr sz="1000">
                <a:solidFill>
                  <a:schemeClr val="dk2"/>
                </a:solidFill>
                <a:latin typeface="Arial"/>
                <a:ea typeface="Arial"/>
                <a:cs typeface="Arial"/>
                <a:sym typeface="Arial"/>
              </a:defRPr>
            </a:lvl2pPr>
            <a:lvl3pPr marL="0" lvl="2" indent="0" algn="r" rtl="0">
              <a:buClr>
                <a:schemeClr val="dk2"/>
              </a:buClr>
              <a:buSzPts val="1000"/>
              <a:buFont typeface="Arial"/>
              <a:buNone/>
              <a:defRPr sz="1000">
                <a:solidFill>
                  <a:schemeClr val="dk2"/>
                </a:solidFill>
                <a:latin typeface="Arial"/>
                <a:ea typeface="Arial"/>
                <a:cs typeface="Arial"/>
                <a:sym typeface="Arial"/>
              </a:defRPr>
            </a:lvl3pPr>
            <a:lvl4pPr marL="0" lvl="3" indent="0" algn="r" rtl="0">
              <a:buClr>
                <a:schemeClr val="dk2"/>
              </a:buClr>
              <a:buSzPts val="1000"/>
              <a:buFont typeface="Arial"/>
              <a:buNone/>
              <a:defRPr sz="1000">
                <a:solidFill>
                  <a:schemeClr val="dk2"/>
                </a:solidFill>
                <a:latin typeface="Arial"/>
                <a:ea typeface="Arial"/>
                <a:cs typeface="Arial"/>
                <a:sym typeface="Arial"/>
              </a:defRPr>
            </a:lvl4pPr>
            <a:lvl5pPr marL="0" lvl="4" indent="0" algn="r" rtl="0">
              <a:buClr>
                <a:schemeClr val="dk2"/>
              </a:buClr>
              <a:buSzPts val="1000"/>
              <a:buFont typeface="Arial"/>
              <a:buNone/>
              <a:defRPr sz="1000">
                <a:solidFill>
                  <a:schemeClr val="dk2"/>
                </a:solidFill>
                <a:latin typeface="Arial"/>
                <a:ea typeface="Arial"/>
                <a:cs typeface="Arial"/>
                <a:sym typeface="Arial"/>
              </a:defRPr>
            </a:lvl5pPr>
            <a:lvl6pPr marL="0" lvl="5" indent="0" algn="r" rtl="0">
              <a:buClr>
                <a:schemeClr val="dk2"/>
              </a:buClr>
              <a:buSzPts val="1000"/>
              <a:buFont typeface="Arial"/>
              <a:buNone/>
              <a:defRPr sz="1000">
                <a:solidFill>
                  <a:schemeClr val="dk2"/>
                </a:solidFill>
                <a:latin typeface="Arial"/>
                <a:ea typeface="Arial"/>
                <a:cs typeface="Arial"/>
                <a:sym typeface="Arial"/>
              </a:defRPr>
            </a:lvl6pPr>
            <a:lvl7pPr marL="0" lvl="6" indent="0" algn="r" rtl="0">
              <a:buClr>
                <a:schemeClr val="dk2"/>
              </a:buClr>
              <a:buSzPts val="1000"/>
              <a:buFont typeface="Arial"/>
              <a:buNone/>
              <a:defRPr sz="1000">
                <a:solidFill>
                  <a:schemeClr val="dk2"/>
                </a:solidFill>
                <a:latin typeface="Arial"/>
                <a:ea typeface="Arial"/>
                <a:cs typeface="Arial"/>
                <a:sym typeface="Arial"/>
              </a:defRPr>
            </a:lvl7pPr>
            <a:lvl8pPr marL="0" lvl="7" indent="0" algn="r" rtl="0">
              <a:buClr>
                <a:schemeClr val="dk2"/>
              </a:buClr>
              <a:buSzPts val="1000"/>
              <a:buFont typeface="Arial"/>
              <a:buNone/>
              <a:defRPr sz="1000">
                <a:solidFill>
                  <a:schemeClr val="dk2"/>
                </a:solidFill>
                <a:latin typeface="Arial"/>
                <a:ea typeface="Arial"/>
                <a:cs typeface="Arial"/>
                <a:sym typeface="Arial"/>
              </a:defRPr>
            </a:lvl8pPr>
            <a:lvl9pPr marL="0" lvl="8" indent="0" algn="r" rtl="0">
              <a:buClr>
                <a:schemeClr val="dk2"/>
              </a:buClr>
              <a:buSzPts val="1000"/>
              <a:buFont typeface="Arial"/>
              <a:buNone/>
              <a:defRPr sz="10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888"/>
        <p:cNvGrpSpPr/>
        <p:nvPr/>
      </p:nvGrpSpPr>
      <p:grpSpPr>
        <a:xfrm>
          <a:off x="0" y="0"/>
          <a:ext cx="0" cy="0"/>
          <a:chOff x="0" y="0"/>
          <a:chExt cx="0" cy="0"/>
        </a:xfrm>
      </p:grpSpPr>
      <p:sp>
        <p:nvSpPr>
          <p:cNvPr id="889" name="Google Shape;889;p94"/>
          <p:cNvSpPr txBox="1">
            <a:spLocks noGrp="1"/>
          </p:cNvSpPr>
          <p:nvPr>
            <p:ph type="title"/>
          </p:nvPr>
        </p:nvSpPr>
        <p:spPr>
          <a:xfrm>
            <a:off x="807243" y="363964"/>
            <a:ext cx="7793700" cy="367500"/>
          </a:xfrm>
          <a:prstGeom prst="rect">
            <a:avLst/>
          </a:prstGeom>
          <a:noFill/>
          <a:ln>
            <a:noFill/>
          </a:ln>
        </p:spPr>
        <p:txBody>
          <a:bodyPr spcFirstLastPara="1" wrap="square" lIns="51425" tIns="25700" rIns="51425" bIns="25700" anchor="ctr" anchorCtr="0">
            <a:normAutofit/>
          </a:bodyPr>
          <a:lstStyle>
            <a:lvl1pPr lvl="0" algn="l" rtl="0">
              <a:lnSpc>
                <a:spcPct val="100000"/>
              </a:lnSpc>
              <a:spcBef>
                <a:spcPts val="0"/>
              </a:spcBef>
              <a:spcAft>
                <a:spcPts val="0"/>
              </a:spcAft>
              <a:buClr>
                <a:schemeClr val="dk1"/>
              </a:buClr>
              <a:buSzPts val="1700"/>
              <a:buFont typeface="Arial"/>
              <a:buNone/>
              <a:defRPr sz="2300"/>
            </a:lvl1pPr>
            <a:lvl2pPr lvl="1" algn="l" rtl="0">
              <a:lnSpc>
                <a:spcPct val="100000"/>
              </a:lnSpc>
              <a:spcBef>
                <a:spcPts val="0"/>
              </a:spcBef>
              <a:spcAft>
                <a:spcPts val="0"/>
              </a:spcAft>
              <a:buSzPts val="800"/>
              <a:buNone/>
              <a:defRPr/>
            </a:lvl2pPr>
            <a:lvl3pPr lvl="2" algn="l" rtl="0">
              <a:lnSpc>
                <a:spcPct val="100000"/>
              </a:lnSpc>
              <a:spcBef>
                <a:spcPts val="0"/>
              </a:spcBef>
              <a:spcAft>
                <a:spcPts val="0"/>
              </a:spcAft>
              <a:buSzPts val="800"/>
              <a:buNone/>
              <a:defRPr/>
            </a:lvl3pPr>
            <a:lvl4pPr lvl="3" algn="l" rtl="0">
              <a:lnSpc>
                <a:spcPct val="100000"/>
              </a:lnSpc>
              <a:spcBef>
                <a:spcPts val="0"/>
              </a:spcBef>
              <a:spcAft>
                <a:spcPts val="0"/>
              </a:spcAft>
              <a:buSzPts val="800"/>
              <a:buNone/>
              <a:defRPr/>
            </a:lvl4pPr>
            <a:lvl5pPr lvl="4" algn="l" rtl="0">
              <a:lnSpc>
                <a:spcPct val="100000"/>
              </a:lnSpc>
              <a:spcBef>
                <a:spcPts val="0"/>
              </a:spcBef>
              <a:spcAft>
                <a:spcPts val="0"/>
              </a:spcAft>
              <a:buSzPts val="800"/>
              <a:buNone/>
              <a:defRPr/>
            </a:lvl5pPr>
            <a:lvl6pPr lvl="5" algn="l" rtl="0">
              <a:lnSpc>
                <a:spcPct val="100000"/>
              </a:lnSpc>
              <a:spcBef>
                <a:spcPts val="0"/>
              </a:spcBef>
              <a:spcAft>
                <a:spcPts val="0"/>
              </a:spcAft>
              <a:buSzPts val="800"/>
              <a:buNone/>
              <a:defRPr/>
            </a:lvl6pPr>
            <a:lvl7pPr lvl="6" algn="l" rtl="0">
              <a:lnSpc>
                <a:spcPct val="100000"/>
              </a:lnSpc>
              <a:spcBef>
                <a:spcPts val="0"/>
              </a:spcBef>
              <a:spcAft>
                <a:spcPts val="0"/>
              </a:spcAft>
              <a:buSzPts val="800"/>
              <a:buNone/>
              <a:defRPr/>
            </a:lvl7pPr>
            <a:lvl8pPr lvl="7" algn="l" rtl="0">
              <a:lnSpc>
                <a:spcPct val="100000"/>
              </a:lnSpc>
              <a:spcBef>
                <a:spcPts val="0"/>
              </a:spcBef>
              <a:spcAft>
                <a:spcPts val="0"/>
              </a:spcAft>
              <a:buSzPts val="800"/>
              <a:buNone/>
              <a:defRPr/>
            </a:lvl8pPr>
            <a:lvl9pPr lvl="8" algn="l" rtl="0">
              <a:lnSpc>
                <a:spcPct val="100000"/>
              </a:lnSpc>
              <a:spcBef>
                <a:spcPts val="0"/>
              </a:spcBef>
              <a:spcAft>
                <a:spcPts val="0"/>
              </a:spcAft>
              <a:buSzPts val="800"/>
              <a:buNone/>
              <a:defRPr/>
            </a:lvl9pPr>
          </a:lstStyle>
          <a:p>
            <a:endParaRPr/>
          </a:p>
        </p:txBody>
      </p:sp>
      <p:sp>
        <p:nvSpPr>
          <p:cNvPr id="890" name="Google Shape;890;p94"/>
          <p:cNvSpPr txBox="1">
            <a:spLocks noGrp="1"/>
          </p:cNvSpPr>
          <p:nvPr>
            <p:ph type="sldNum" idx="12"/>
          </p:nvPr>
        </p:nvSpPr>
        <p:spPr>
          <a:xfrm>
            <a:off x="8324389" y="390724"/>
            <a:ext cx="380400" cy="301200"/>
          </a:xfrm>
          <a:prstGeom prst="rect">
            <a:avLst/>
          </a:prstGeom>
          <a:noFill/>
          <a:ln>
            <a:noFill/>
          </a:ln>
        </p:spPr>
        <p:txBody>
          <a:bodyPr spcFirstLastPara="1" wrap="square" lIns="51425" tIns="25700" rIns="51425" bIns="25700" anchor="ctr" anchorCtr="0">
            <a:noAutofit/>
          </a:bodyPr>
          <a:lstStyle>
            <a:lvl1pPr marL="0" marR="0" lvl="0"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800"/>
              <a:buFont typeface="Arial"/>
              <a:buNone/>
              <a:defRPr sz="1100" b="1"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
        <p:nvSpPr>
          <p:cNvPr id="891" name="Google Shape;891;p94"/>
          <p:cNvSpPr>
            <a:spLocks noGrp="1"/>
          </p:cNvSpPr>
          <p:nvPr>
            <p:ph type="pic" idx="2"/>
          </p:nvPr>
        </p:nvSpPr>
        <p:spPr>
          <a:xfrm>
            <a:off x="678656" y="2193217"/>
            <a:ext cx="1521900" cy="15192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200"/>
              </a:spcBef>
              <a:spcAft>
                <a:spcPts val="0"/>
              </a:spcAft>
              <a:buClr>
                <a:schemeClr val="dk1"/>
              </a:buClr>
              <a:buSzPts val="7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dk1"/>
              </a:buClr>
              <a:buSzPts val="1600"/>
              <a:buFont typeface="Arial"/>
              <a:buChar char="–"/>
              <a:defRPr sz="21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892" name="Google Shape;892;p94"/>
          <p:cNvSpPr>
            <a:spLocks noGrp="1"/>
          </p:cNvSpPr>
          <p:nvPr>
            <p:ph type="pic" idx="3"/>
          </p:nvPr>
        </p:nvSpPr>
        <p:spPr>
          <a:xfrm>
            <a:off x="2363397" y="2193217"/>
            <a:ext cx="1527900" cy="15192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200"/>
              </a:spcBef>
              <a:spcAft>
                <a:spcPts val="0"/>
              </a:spcAft>
              <a:buClr>
                <a:schemeClr val="dk1"/>
              </a:buClr>
              <a:buSzPts val="7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dk1"/>
              </a:buClr>
              <a:buSzPts val="1600"/>
              <a:buFont typeface="Arial"/>
              <a:buChar char="–"/>
              <a:defRPr sz="21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893" name="Google Shape;893;p94"/>
          <p:cNvSpPr>
            <a:spLocks noGrp="1"/>
          </p:cNvSpPr>
          <p:nvPr>
            <p:ph type="pic" idx="4"/>
          </p:nvPr>
        </p:nvSpPr>
        <p:spPr>
          <a:xfrm>
            <a:off x="1523882" y="3009888"/>
            <a:ext cx="1521900" cy="15249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200"/>
              </a:spcBef>
              <a:spcAft>
                <a:spcPts val="0"/>
              </a:spcAft>
              <a:buClr>
                <a:schemeClr val="dk1"/>
              </a:buClr>
              <a:buSzPts val="7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dk1"/>
              </a:buClr>
              <a:buSzPts val="1600"/>
              <a:buFont typeface="Arial"/>
              <a:buChar char="–"/>
              <a:defRPr sz="21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894" name="Google Shape;894;p94"/>
          <p:cNvSpPr>
            <a:spLocks noGrp="1"/>
          </p:cNvSpPr>
          <p:nvPr>
            <p:ph type="pic" idx="5"/>
          </p:nvPr>
        </p:nvSpPr>
        <p:spPr>
          <a:xfrm>
            <a:off x="1523882" y="1347990"/>
            <a:ext cx="1521900" cy="1524900"/>
          </a:xfrm>
          <a:prstGeom prst="rect">
            <a:avLst/>
          </a:prstGeom>
          <a:noFill/>
          <a:ln>
            <a:noFill/>
          </a:ln>
        </p:spPr>
        <p:txBody>
          <a:bodyPr spcFirstLastPara="1" wrap="square" lIns="51425" tIns="25700" rIns="51425" bIns="25700" anchor="ctr" anchorCtr="0">
            <a:noAutofit/>
          </a:bodyPr>
          <a:lstStyle>
            <a:lvl1pPr marR="0" lvl="0" algn="ctr" rtl="0">
              <a:lnSpc>
                <a:spcPct val="100000"/>
              </a:lnSpc>
              <a:spcBef>
                <a:spcPts val="200"/>
              </a:spcBef>
              <a:spcAft>
                <a:spcPts val="0"/>
              </a:spcAft>
              <a:buClr>
                <a:schemeClr val="dk1"/>
              </a:buClr>
              <a:buSzPts val="700"/>
              <a:buFont typeface="Arial"/>
              <a:buNone/>
              <a:defRPr sz="900" b="0" i="0" u="none" strike="noStrike" cap="none">
                <a:solidFill>
                  <a:schemeClr val="dk1"/>
                </a:solidFill>
                <a:latin typeface="Arial"/>
                <a:ea typeface="Arial"/>
                <a:cs typeface="Arial"/>
                <a:sym typeface="Arial"/>
              </a:defRPr>
            </a:lvl1pPr>
            <a:lvl2pPr marR="0" lvl="1" algn="l" rtl="0">
              <a:lnSpc>
                <a:spcPct val="100000"/>
              </a:lnSpc>
              <a:spcBef>
                <a:spcPts val="400"/>
              </a:spcBef>
              <a:spcAft>
                <a:spcPts val="0"/>
              </a:spcAft>
              <a:buClr>
                <a:schemeClr val="dk1"/>
              </a:buClr>
              <a:buSzPts val="1600"/>
              <a:buFont typeface="Arial"/>
              <a:buChar char="–"/>
              <a:defRPr sz="2100" b="0" i="0" u="none" strike="noStrike" cap="none">
                <a:solidFill>
                  <a:schemeClr val="dk1"/>
                </a:solidFill>
                <a:latin typeface="Arial"/>
                <a:ea typeface="Arial"/>
                <a:cs typeface="Arial"/>
                <a:sym typeface="Arial"/>
              </a:defRPr>
            </a:lvl2pPr>
            <a:lvl3pPr marR="0" lvl="2" algn="l" rtl="0">
              <a:lnSpc>
                <a:spcPct val="100000"/>
              </a:lnSpc>
              <a:spcBef>
                <a:spcPts val="400"/>
              </a:spcBef>
              <a:spcAft>
                <a:spcPts val="0"/>
              </a:spcAft>
              <a:buClr>
                <a:schemeClr val="dk1"/>
              </a:buClr>
              <a:buSzPts val="1400"/>
              <a:buFont typeface="Arial"/>
              <a:buChar char="•"/>
              <a:defRPr sz="1800" b="0" i="0" u="none" strike="noStrike" cap="none">
                <a:solidFill>
                  <a:schemeClr val="dk1"/>
                </a:solidFill>
                <a:latin typeface="Arial"/>
                <a:ea typeface="Arial"/>
                <a:cs typeface="Arial"/>
                <a:sym typeface="Arial"/>
              </a:defRPr>
            </a:lvl3pPr>
            <a:lvl4pPr marR="0" lvl="3"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4pPr>
            <a:lvl5pPr marR="0" lvl="4"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5pPr>
            <a:lvl6pPr marR="0" lvl="5"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theme" Target="../theme/theme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3.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rgbClr val="003C7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lvl="1"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2pPr>
            <a:lvl3pPr lvl="2"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3pPr>
            <a:lvl4pPr lvl="3"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4pPr>
            <a:lvl5pPr lvl="4"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5pPr>
            <a:lvl6pPr lvl="5"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6pPr>
            <a:lvl7pPr lvl="6"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7pPr>
            <a:lvl8pPr lvl="7"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8pPr>
            <a:lvl9pPr lvl="8" rtl="0">
              <a:spcBef>
                <a:spcPts val="0"/>
              </a:spcBef>
              <a:spcAft>
                <a:spcPts val="0"/>
              </a:spcAft>
              <a:buClr>
                <a:schemeClr val="dk1"/>
              </a:buClr>
              <a:buSzPts val="3200"/>
              <a:buFont typeface="Calibri"/>
              <a:buNone/>
              <a:defRPr sz="3200">
                <a:solidFill>
                  <a:schemeClr val="dk1"/>
                </a:solidFill>
                <a:latin typeface="Calibri"/>
                <a:ea typeface="Calibri"/>
                <a:cs typeface="Calibri"/>
                <a:sym typeface="Calibr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Font typeface="Calibri"/>
              <a:buChar char="●"/>
              <a:defRPr sz="1800">
                <a:solidFill>
                  <a:schemeClr val="lt2"/>
                </a:solidFill>
                <a:latin typeface="Calibri"/>
                <a:ea typeface="Calibri"/>
                <a:cs typeface="Calibri"/>
                <a:sym typeface="Calibri"/>
              </a:defRPr>
            </a:lvl1pPr>
            <a:lvl2pPr marL="914400" lvl="1"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2pPr>
            <a:lvl3pPr marL="1371600" lvl="2"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3pPr>
            <a:lvl4pPr marL="1828800" lvl="3"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4pPr>
            <a:lvl5pPr marL="2286000" lvl="4"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5pPr>
            <a:lvl6pPr marL="2743200" lvl="5"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6pPr>
            <a:lvl7pPr marL="3200400" lvl="6"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7pPr>
            <a:lvl8pPr marL="3657600" lvl="7" indent="-317500" rtl="0">
              <a:lnSpc>
                <a:spcPct val="115000"/>
              </a:lnSpc>
              <a:spcBef>
                <a:spcPts val="1600"/>
              </a:spcBef>
              <a:spcAft>
                <a:spcPts val="0"/>
              </a:spcAft>
              <a:buClr>
                <a:schemeClr val="lt2"/>
              </a:buClr>
              <a:buSzPts val="1400"/>
              <a:buFont typeface="Calibri"/>
              <a:buChar char="○"/>
              <a:defRPr>
                <a:solidFill>
                  <a:schemeClr val="lt2"/>
                </a:solidFill>
                <a:latin typeface="Calibri"/>
                <a:ea typeface="Calibri"/>
                <a:cs typeface="Calibri"/>
                <a:sym typeface="Calibri"/>
              </a:defRPr>
            </a:lvl8pPr>
            <a:lvl9pPr marL="4114800" lvl="8" indent="-317500" rtl="0">
              <a:lnSpc>
                <a:spcPct val="115000"/>
              </a:lnSpc>
              <a:spcBef>
                <a:spcPts val="1600"/>
              </a:spcBef>
              <a:spcAft>
                <a:spcPts val="1600"/>
              </a:spcAft>
              <a:buClr>
                <a:schemeClr val="lt2"/>
              </a:buClr>
              <a:buSzPts val="1400"/>
              <a:buFont typeface="Calibri"/>
              <a:buChar char="■"/>
              <a:defRPr>
                <a:solidFill>
                  <a:schemeClr val="lt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rgbClr val="003C71"/>
        </a:solidFill>
        <a:effectLst/>
      </p:bgPr>
    </p:bg>
    <p:spTree>
      <p:nvGrpSpPr>
        <p:cNvPr id="1" name="Shape 527"/>
        <p:cNvGrpSpPr/>
        <p:nvPr/>
      </p:nvGrpSpPr>
      <p:grpSpPr>
        <a:xfrm>
          <a:off x="0" y="0"/>
          <a:ext cx="0" cy="0"/>
          <a:chOff x="0" y="0"/>
          <a:chExt cx="0" cy="0"/>
        </a:xfrm>
      </p:grpSpPr>
      <p:sp>
        <p:nvSpPr>
          <p:cNvPr id="528" name="Google Shape;528;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9pPr>
          </a:lstStyle>
          <a:p>
            <a:endParaRPr/>
          </a:p>
        </p:txBody>
      </p:sp>
      <p:sp>
        <p:nvSpPr>
          <p:cNvPr id="529" name="Google Shape;529;p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lt2"/>
              </a:buClr>
              <a:buSzPts val="1800"/>
              <a:buFont typeface="Calibri"/>
              <a:buChar char="●"/>
              <a:defRPr sz="1800" b="0" i="0" u="none" strike="noStrike" cap="none">
                <a:solidFill>
                  <a:schemeClr val="lt2"/>
                </a:solidFill>
                <a:latin typeface="Calibri"/>
                <a:ea typeface="Calibri"/>
                <a:cs typeface="Calibri"/>
                <a:sym typeface="Calibri"/>
              </a:defRPr>
            </a:lvl1pPr>
            <a:lvl2pPr marL="914400" marR="0" lvl="1"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lt2"/>
              </a:buClr>
              <a:buSzPts val="1400"/>
              <a:buFont typeface="Calibri"/>
              <a:buChar char="■"/>
              <a:defRPr sz="1400" b="0" i="0" u="none" strike="noStrike" cap="none">
                <a:solidFill>
                  <a:schemeClr val="lt2"/>
                </a:solidFill>
                <a:latin typeface="Calibri"/>
                <a:ea typeface="Calibri"/>
                <a:cs typeface="Calibri"/>
                <a:sym typeface="Calibri"/>
              </a:defRPr>
            </a:lvl9pPr>
          </a:lstStyle>
          <a:p>
            <a:endParaRPr/>
          </a:p>
        </p:txBody>
      </p:sp>
      <p:sp>
        <p:nvSpPr>
          <p:cNvPr id="530" name="Google Shape;530;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36"/>
        <p:cNvGrpSpPr/>
        <p:nvPr/>
      </p:nvGrpSpPr>
      <p:grpSpPr>
        <a:xfrm>
          <a:off x="0" y="0"/>
          <a:ext cx="0" cy="0"/>
          <a:chOff x="0" y="0"/>
          <a:chExt cx="0" cy="0"/>
        </a:xfrm>
      </p:grpSpPr>
      <p:sp>
        <p:nvSpPr>
          <p:cNvPr id="837" name="Google Shape;837;p8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9pPr>
          </a:lstStyle>
          <a:p>
            <a:endParaRPr/>
          </a:p>
        </p:txBody>
      </p:sp>
      <p:sp>
        <p:nvSpPr>
          <p:cNvPr id="838" name="Google Shape;838;p82"/>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marR="0" lvl="0"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1pPr>
            <a:lvl2pPr marL="914400" marR="0" lvl="1"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2pPr>
            <a:lvl3pPr marL="1371600" marR="0" lvl="2"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3pPr>
            <a:lvl4pPr marL="1828800" marR="0" lvl="3"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4pPr>
            <a:lvl5pPr marL="2286000" marR="0" lvl="4"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5pPr>
            <a:lvl6pPr marL="2743200" marR="0" lvl="5"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6pPr>
            <a:lvl7pPr marL="3200400" marR="0" lvl="6"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7pPr>
            <a:lvl8pPr marL="3657600" marR="0" lvl="7"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8pPr>
            <a:lvl9pPr marL="4114800" marR="0" lvl="8" indent="-298450" algn="l" rtl="0">
              <a:lnSpc>
                <a:spcPct val="115000"/>
              </a:lnSpc>
              <a:spcBef>
                <a:spcPts val="0"/>
              </a:spcBef>
              <a:spcAft>
                <a:spcPts val="0"/>
              </a:spcAft>
              <a:buClr>
                <a:schemeClr val="dk2"/>
              </a:buClr>
              <a:buSzPts val="11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39" name="Google Shape;839;p8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hyperlink" Target="https://covid.cdc.gov/covid-data-tracker/#county-view" TargetMode="External"/><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hyperlink" Target="https://drive.google.com/file/d/1TEXbTu3cBlDJlo_ooKHmTMSpHfBT3qRE/view?usp=sharing" TargetMode="External"/><Relationship Id="rId4" Type="http://schemas.openxmlformats.org/officeDocument/2006/relationships/hyperlink" Target="https://drive.google.com/file/d/1bLGhrHi_0c7KlZyzaZwwO5coXCskvtBz/view?usp=shari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hyperlink" Target="mailto:danielle.piantedosi@gsa.gov" TargetMode="External"/><Relationship Id="rId4" Type="http://schemas.openxmlformats.org/officeDocument/2006/relationships/hyperlink" Target="mailto:shayne.doherty@gsa.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coronavirus/2019-ncov/community/disinfecting-building-facility.html"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hyperlink" Target="mailto:christopher.giunta@gsa.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3" Type="http://schemas.openxmlformats.org/officeDocument/2006/relationships/hyperlink" Target="https://www.gsa.gov/staff-directory"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hyperlink" Target="https://www.gsa.gov/staff-directory" TargetMode="External"/><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hyperlink" Target="https://www.gsa.gov/governmentwide-initiatives/emergency-response/covid19-coronavirus" TargetMode="External"/><Relationship Id="rId2" Type="http://schemas.openxmlformats.org/officeDocument/2006/relationships/notesSlide" Target="../notesSlides/notesSlide30.xml"/><Relationship Id="rId1" Type="http://schemas.openxmlformats.org/officeDocument/2006/relationships/slideLayout" Target="../slideLayouts/slideLayout48.xml"/><Relationship Id="rId6" Type="http://schemas.openxmlformats.org/officeDocument/2006/relationships/hyperlink" Target="https://www.saferfederalworkforce.gov/faq" TargetMode="External"/><Relationship Id="rId5" Type="http://schemas.openxmlformats.org/officeDocument/2006/relationships/hyperlink" Target="https://www.cdc.gov/coronavirus/2019-ncov/community/guidance-business-response.html" TargetMode="External"/><Relationship Id="rId4" Type="http://schemas.openxmlformats.org/officeDocument/2006/relationships/hyperlink" Target="https://www.cdc.gov/coronavirus/2019-ncov/community/disinfecting-building-facility.html#anchor_1617551609730"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hyperlink" Target="mailto:rhisa.prince@gsa.gov"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3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hyperlink" Target="mailto:kelly.morrison@gsa.gov"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jpg"/><Relationship Id="rId5" Type="http://schemas.openxmlformats.org/officeDocument/2006/relationships/hyperlink" Target="mailto:vicki.kwiatek@gsa.gov" TargetMode="Externa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8.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3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3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8" Type="http://schemas.openxmlformats.org/officeDocument/2006/relationships/hyperlink" Target="https://youtu.be/SOWctyF-lRo" TargetMode="External"/><Relationship Id="rId3" Type="http://schemas.openxmlformats.org/officeDocument/2006/relationships/hyperlink" Target="https://youtu.be/NxNVrDESyr8" TargetMode="External"/><Relationship Id="rId7" Type="http://schemas.openxmlformats.org/officeDocument/2006/relationships/hyperlink" Target="https://www.gsa.gov/cdnstatic/GSA%20Return%20to%20Workplace%20Services%20Info%20Sheet_EXTERNAL_508%20Compliant.pdf" TargetMode="External"/><Relationship Id="rId2" Type="http://schemas.openxmlformats.org/officeDocument/2006/relationships/notesSlide" Target="../notesSlides/notesSlide55.xml"/><Relationship Id="rId1" Type="http://schemas.openxmlformats.org/officeDocument/2006/relationships/slideLayout" Target="../slideLayouts/slideLayout38.xml"/><Relationship Id="rId6" Type="http://schemas.openxmlformats.org/officeDocument/2006/relationships/hyperlink" Target="https://www.gsa.gov/cdnstatic/2021527-GSA-Strategy%20book-50-508%20Compliant.pdf" TargetMode="External"/><Relationship Id="rId11" Type="http://schemas.openxmlformats.org/officeDocument/2006/relationships/hyperlink" Target="https://www.gsa.gov/about-us/regions/welcome-to-the-new-england-region-1/products-and-services/client-engagement-division" TargetMode="External"/><Relationship Id="rId5" Type="http://schemas.openxmlformats.org/officeDocument/2006/relationships/hyperlink" Target="https://www.gsa.gov/governmentwide-initiatives/emergency-response/safer-federal-workplace/safer-federal-workplace" TargetMode="External"/><Relationship Id="rId10" Type="http://schemas.openxmlformats.org/officeDocument/2006/relationships/hyperlink" Target="https://youtu.be/nC3YCfQhZ8I" TargetMode="External"/><Relationship Id="rId4" Type="http://schemas.openxmlformats.org/officeDocument/2006/relationships/hyperlink" Target="https://www.gsa.gov/cdnstatic/Workplace%202030%20Overview_508%20Compliant.pdf" TargetMode="External"/><Relationship Id="rId9" Type="http://schemas.openxmlformats.org/officeDocument/2006/relationships/hyperlink" Target="https://www.gsa.gov/cdnstatic/GSA%20Workplace%20Matters%20ABP%20(FINAL%20-%20508%20Compliant).pdf"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hyperlink" Target="mailto:holli.roberts@gsa.gov"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48.xml"/><Relationship Id="rId4" Type="http://schemas.openxmlformats.org/officeDocument/2006/relationships/hyperlink" Target="mailto:holli.roberts@gs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hyperlink" Target="mailto:barbara.salfity@gsa.gov"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80.xml"/><Relationship Id="rId5" Type="http://schemas.openxmlformats.org/officeDocument/2006/relationships/image" Target="../media/image57.jpg"/><Relationship Id="rId4" Type="http://schemas.openxmlformats.org/officeDocument/2006/relationships/image" Target="../media/image56.png"/></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8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81.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8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8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hyperlink" Target="mailto:gary.jordon@gsa.gov" TargetMode="External"/><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8" Type="http://schemas.openxmlformats.org/officeDocument/2006/relationships/hyperlink" Target="mailto:Richard.balsano@gsa.gov" TargetMode="External"/><Relationship Id="rId3" Type="http://schemas.openxmlformats.org/officeDocument/2006/relationships/image" Target="../media/image55.png"/><Relationship Id="rId7" Type="http://schemas.openxmlformats.org/officeDocument/2006/relationships/hyperlink" Target="mailto:Barbara.salfity@gsa.gov" TargetMode="External"/><Relationship Id="rId2" Type="http://schemas.openxmlformats.org/officeDocument/2006/relationships/notesSlide" Target="../notesSlides/notesSlide75.xml"/><Relationship Id="rId1" Type="http://schemas.openxmlformats.org/officeDocument/2006/relationships/slideLayout" Target="../slideLayouts/slideLayout80.xml"/><Relationship Id="rId6" Type="http://schemas.openxmlformats.org/officeDocument/2006/relationships/image" Target="../media/image57.jpg"/><Relationship Id="rId5" Type="http://schemas.openxmlformats.org/officeDocument/2006/relationships/hyperlink" Target="mailto:kevin.legare@gsa.gov" TargetMode="External"/><Relationship Id="rId4" Type="http://schemas.openxmlformats.org/officeDocument/2006/relationships/hyperlink" Target="mailto:john.kelly@gsa.gov"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mailto:michael.dalessandro@gsa.gov"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75.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2.xml"/></Relationships>
</file>

<file path=ppt/slides/_rels/slide78.xml.rels><?xml version="1.0" encoding="UTF-8" standalone="yes"?>
<Relationships xmlns="http://schemas.openxmlformats.org/package/2006/relationships"><Relationship Id="rId3" Type="http://schemas.openxmlformats.org/officeDocument/2006/relationships/hyperlink" Target="https://www.gsa.gov/about-us/organization/federal-acquisition-service" TargetMode="External"/><Relationship Id="rId2" Type="http://schemas.openxmlformats.org/officeDocument/2006/relationships/notesSlide" Target="../notesSlides/notesSlide78.xml"/><Relationship Id="rId1" Type="http://schemas.openxmlformats.org/officeDocument/2006/relationships/slideLayout" Target="../slideLayouts/slideLayout59.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hyperlink" Target="https://www.gsa.gov/buying-selling/purchasing-programs/gsa-schedule" TargetMode="External"/><Relationship Id="rId2" Type="http://schemas.openxmlformats.org/officeDocument/2006/relationships/notesSlide" Target="../notesSlides/notesSlide79.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mailto:michael.franzese@gsa.gov" TargetMode="External"/><Relationship Id="rId7" Type="http://schemas.openxmlformats.org/officeDocument/2006/relationships/hyperlink" Target="mailto:danielle.piantedosi@gsa.gov"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hyperlink" Target="mailto:shayne.doherty@gsa.gov" TargetMode="External"/><Relationship Id="rId5" Type="http://schemas.openxmlformats.org/officeDocument/2006/relationships/hyperlink" Target="mailto:christopher.giunta@gsa.gov" TargetMode="External"/><Relationship Id="rId10" Type="http://schemas.openxmlformats.org/officeDocument/2006/relationships/image" Target="../media/image17.jpg"/><Relationship Id="rId4" Type="http://schemas.openxmlformats.org/officeDocument/2006/relationships/image" Target="../media/image14.png"/><Relationship Id="rId9"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0.xml"/><Relationship Id="rId1" Type="http://schemas.openxmlformats.org/officeDocument/2006/relationships/slideLayout" Target="../slideLayouts/slideLayout59.xml"/></Relationships>
</file>

<file path=ppt/slides/_rels/slide81.xml.rels><?xml version="1.0" encoding="UTF-8" standalone="yes"?>
<Relationships xmlns="http://schemas.openxmlformats.org/package/2006/relationships"><Relationship Id="rId3" Type="http://schemas.openxmlformats.org/officeDocument/2006/relationships/hyperlink" Target="http://gsa.gov/telecommunications" TargetMode="External"/><Relationship Id="rId2" Type="http://schemas.openxmlformats.org/officeDocument/2006/relationships/notesSlide" Target="../notesSlides/notesSlide81.xml"/><Relationship Id="rId1" Type="http://schemas.openxmlformats.org/officeDocument/2006/relationships/slideLayout" Target="../slideLayouts/slideLayout59.xml"/></Relationships>
</file>

<file path=ppt/slides/_rels/slide82.xml.rels><?xml version="1.0" encoding="UTF-8" standalone="yes"?>
<Relationships xmlns="http://schemas.openxmlformats.org/package/2006/relationships"><Relationship Id="rId3" Type="http://schemas.openxmlformats.org/officeDocument/2006/relationships/hyperlink" Target="http://gsa.gov/mras" TargetMode="External"/><Relationship Id="rId2" Type="http://schemas.openxmlformats.org/officeDocument/2006/relationships/notesSlide" Target="../notesSlides/notesSlide82.xml"/><Relationship Id="rId1" Type="http://schemas.openxmlformats.org/officeDocument/2006/relationships/slideLayout" Target="../slideLayouts/slideLayout59.xml"/><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6.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59.xml"/><Relationship Id="rId4" Type="http://schemas.openxmlformats.org/officeDocument/2006/relationships/hyperlink" Target="http://gsa.gov/acquisitionplanningpackage"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hyperlink" Target="mailto:carey.bergeron@gsa.gov"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80.jp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9.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7.xml"/></Relationships>
</file>

<file path=ppt/slides/_rels/slide9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3" Type="http://schemas.openxmlformats.org/officeDocument/2006/relationships/hyperlink" Target="https://toolkit.climate.gov/" TargetMode="External"/><Relationship Id="rId2" Type="http://schemas.openxmlformats.org/officeDocument/2006/relationships/notesSlide" Target="../notesSlides/notesSlide94.xml"/><Relationship Id="rId1" Type="http://schemas.openxmlformats.org/officeDocument/2006/relationships/slideLayout" Target="../slideLayouts/slideLayout38.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6.xml"/><Relationship Id="rId1" Type="http://schemas.openxmlformats.org/officeDocument/2006/relationships/slideLayout" Target="../slideLayouts/slideLayout25.xml"/><Relationship Id="rId5" Type="http://schemas.openxmlformats.org/officeDocument/2006/relationships/image" Target="../media/image87.png"/><Relationship Id="rId4" Type="http://schemas.openxmlformats.org/officeDocument/2006/relationships/image" Target="../media/image86.png"/></Relationships>
</file>

<file path=ppt/slides/_rels/slide9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8.xml"/></Relationships>
</file>

<file path=ppt/slides/_rels/slide99.xml.rels><?xml version="1.0" encoding="UTF-8" standalone="yes"?>
<Relationships xmlns="http://schemas.openxmlformats.org/package/2006/relationships"><Relationship Id="rId3" Type="http://schemas.openxmlformats.org/officeDocument/2006/relationships/hyperlink" Target="https://www.gsa.gov/staff-directory" TargetMode="External"/><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hyperlink" Target="mailto:Region01customerforum@gs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5"/>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0" name="Google Shape;900;p95" descr="Hallway of the Courthouse with pillars on either side and a chandelier in the middle" title="Robert C. Lee Courthouse"/>
          <p:cNvPicPr preferRelativeResize="0"/>
          <p:nvPr/>
        </p:nvPicPr>
        <p:blipFill>
          <a:blip r:embed="rId3">
            <a:alphaModFix/>
          </a:blip>
          <a:stretch>
            <a:fillRect/>
          </a:stretch>
        </p:blipFill>
        <p:spPr>
          <a:xfrm>
            <a:off x="0" y="892375"/>
            <a:ext cx="5556150" cy="4251125"/>
          </a:xfrm>
          <a:prstGeom prst="rect">
            <a:avLst/>
          </a:prstGeom>
          <a:noFill/>
          <a:ln>
            <a:noFill/>
          </a:ln>
        </p:spPr>
      </p:pic>
      <p:sp>
        <p:nvSpPr>
          <p:cNvPr id="901" name="Google Shape;901;p95"/>
          <p:cNvSpPr txBox="1"/>
          <p:nvPr/>
        </p:nvSpPr>
        <p:spPr>
          <a:xfrm>
            <a:off x="5705350" y="1278900"/>
            <a:ext cx="3114900" cy="329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accent2"/>
                </a:solidFill>
              </a:rPr>
              <a:t>PBS New England Region Presents:</a:t>
            </a:r>
            <a:endParaRPr sz="1700" b="1">
              <a:solidFill>
                <a:schemeClr val="accent2"/>
              </a:solidFill>
            </a:endParaRPr>
          </a:p>
          <a:p>
            <a:pPr marL="0" lvl="0" indent="0" algn="ctr" rtl="0">
              <a:spcBef>
                <a:spcPts val="0"/>
              </a:spcBef>
              <a:spcAft>
                <a:spcPts val="0"/>
              </a:spcAft>
              <a:buNone/>
            </a:pPr>
            <a:endParaRPr sz="1700" b="1">
              <a:solidFill>
                <a:schemeClr val="accent2"/>
              </a:solidFill>
            </a:endParaRPr>
          </a:p>
          <a:p>
            <a:pPr marL="0" lvl="0" indent="0" algn="ctr" rtl="0">
              <a:spcBef>
                <a:spcPts val="0"/>
              </a:spcBef>
              <a:spcAft>
                <a:spcPts val="0"/>
              </a:spcAft>
              <a:buNone/>
            </a:pPr>
            <a:r>
              <a:rPr lang="en" sz="2900" b="1">
                <a:solidFill>
                  <a:schemeClr val="accent2"/>
                </a:solidFill>
              </a:rPr>
              <a:t>Virtual </a:t>
            </a:r>
            <a:endParaRPr sz="2900" b="1">
              <a:solidFill>
                <a:schemeClr val="accent2"/>
              </a:solidFill>
            </a:endParaRPr>
          </a:p>
          <a:p>
            <a:pPr marL="0" lvl="0" indent="0" algn="ctr" rtl="0">
              <a:spcBef>
                <a:spcPts val="0"/>
              </a:spcBef>
              <a:spcAft>
                <a:spcPts val="0"/>
              </a:spcAft>
              <a:buNone/>
            </a:pPr>
            <a:r>
              <a:rPr lang="en" sz="2900" b="1">
                <a:solidFill>
                  <a:schemeClr val="accent2"/>
                </a:solidFill>
              </a:rPr>
              <a:t>Customer</a:t>
            </a:r>
            <a:endParaRPr sz="2900" b="1">
              <a:solidFill>
                <a:schemeClr val="accent2"/>
              </a:solidFill>
            </a:endParaRPr>
          </a:p>
          <a:p>
            <a:pPr marL="0" lvl="0" indent="0" algn="ctr" rtl="0">
              <a:spcBef>
                <a:spcPts val="0"/>
              </a:spcBef>
              <a:spcAft>
                <a:spcPts val="0"/>
              </a:spcAft>
              <a:buNone/>
            </a:pPr>
            <a:r>
              <a:rPr lang="en" sz="2900" b="1">
                <a:solidFill>
                  <a:schemeClr val="accent2"/>
                </a:solidFill>
              </a:rPr>
              <a:t> Forum</a:t>
            </a:r>
            <a:endParaRPr sz="2900" b="1">
              <a:solidFill>
                <a:schemeClr val="accent2"/>
              </a:solidFill>
            </a:endParaRPr>
          </a:p>
          <a:p>
            <a:pPr marL="0" lvl="0" indent="0" algn="ctr" rtl="0">
              <a:spcBef>
                <a:spcPts val="0"/>
              </a:spcBef>
              <a:spcAft>
                <a:spcPts val="0"/>
              </a:spcAft>
              <a:buNone/>
            </a:pPr>
            <a:endParaRPr b="1">
              <a:solidFill>
                <a:schemeClr val="accent2"/>
              </a:solidFill>
            </a:endParaRPr>
          </a:p>
          <a:p>
            <a:pPr marL="0" lvl="0" indent="0" algn="ctr" rtl="0">
              <a:spcBef>
                <a:spcPts val="0"/>
              </a:spcBef>
              <a:spcAft>
                <a:spcPts val="0"/>
              </a:spcAft>
              <a:buNone/>
            </a:pPr>
            <a:endParaRPr b="1">
              <a:solidFill>
                <a:schemeClr val="accent2"/>
              </a:solidFill>
            </a:endParaRPr>
          </a:p>
          <a:p>
            <a:pPr marL="0" lvl="0" indent="0" algn="ctr" rtl="0">
              <a:spcBef>
                <a:spcPts val="0"/>
              </a:spcBef>
              <a:spcAft>
                <a:spcPts val="0"/>
              </a:spcAft>
              <a:buNone/>
            </a:pPr>
            <a:r>
              <a:rPr lang="en" sz="1800" b="1">
                <a:solidFill>
                  <a:schemeClr val="accent2"/>
                </a:solidFill>
              </a:rPr>
              <a:t>Tuesday, August 10, 2021</a:t>
            </a:r>
            <a:endParaRPr sz="1800" b="1">
              <a:solidFill>
                <a:schemeClr val="accent2"/>
              </a:solidFill>
            </a:endParaRPr>
          </a:p>
          <a:p>
            <a:pPr marL="0" lvl="0" indent="0" algn="ctr" rtl="0">
              <a:spcBef>
                <a:spcPts val="0"/>
              </a:spcBef>
              <a:spcAft>
                <a:spcPts val="0"/>
              </a:spcAft>
              <a:buNone/>
            </a:pPr>
            <a:r>
              <a:rPr lang="en" sz="1800" b="1">
                <a:solidFill>
                  <a:schemeClr val="accent2"/>
                </a:solidFill>
              </a:rPr>
              <a:t>1:00-3:00PM, EST</a:t>
            </a:r>
            <a:endParaRPr sz="1800" b="1">
              <a:solidFill>
                <a:schemeClr val="accent2"/>
              </a:solidFill>
            </a:endParaRPr>
          </a:p>
        </p:txBody>
      </p:sp>
      <p:sp>
        <p:nvSpPr>
          <p:cNvPr id="902" name="Google Shape;902;p95"/>
          <p:cNvSpPr txBox="1"/>
          <p:nvPr/>
        </p:nvSpPr>
        <p:spPr>
          <a:xfrm>
            <a:off x="0" y="4937150"/>
            <a:ext cx="4099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rgbClr val="003C71"/>
                </a:solidFill>
                <a:highlight>
                  <a:srgbClr val="FFFFFF"/>
                </a:highlight>
              </a:rPr>
              <a:t>Richard C. Lee United States Courthouse, New Haven, CT</a:t>
            </a:r>
            <a:endParaRPr sz="400">
              <a:solidFill>
                <a:srgbClr val="003C7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104"/>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PUBLIC BUILDINGS SERVICE TEAM</a:t>
            </a:r>
            <a:endParaRPr/>
          </a:p>
        </p:txBody>
      </p:sp>
      <p:sp>
        <p:nvSpPr>
          <p:cNvPr id="979" name="Google Shape;979;p104"/>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BROAD VIEW</a:t>
            </a:r>
            <a:endParaRPr/>
          </a:p>
        </p:txBody>
      </p:sp>
      <p:sp>
        <p:nvSpPr>
          <p:cNvPr id="980" name="Google Shape;980;p104"/>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PHYSICAL ACCESS CONTROL SYSTEM - PACS</a:t>
            </a:r>
            <a:endParaRPr/>
          </a:p>
        </p:txBody>
      </p:sp>
      <p:sp>
        <p:nvSpPr>
          <p:cNvPr id="981" name="Google Shape;981;p104"/>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RETURN TO FACILITIES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5"/>
          <p:cNvSpPr txBox="1">
            <a:spLocks noGrp="1"/>
          </p:cNvSpPr>
          <p:nvPr>
            <p:ph type="body" idx="1"/>
          </p:nvPr>
        </p:nvSpPr>
        <p:spPr>
          <a:xfrm>
            <a:off x="392100" y="1918650"/>
            <a:ext cx="8033100" cy="705300"/>
          </a:xfrm>
          <a:prstGeom prst="rect">
            <a:avLst/>
          </a:prstGeom>
          <a:noFill/>
          <a:ln>
            <a:noFill/>
          </a:ln>
        </p:spPr>
        <p:txBody>
          <a:bodyPr spcFirstLastPara="1" wrap="square" lIns="91425" tIns="91425" rIns="91425" bIns="91425" anchor="ctr" anchorCtr="0">
            <a:noAutofit/>
          </a:bodyPr>
          <a:lstStyle/>
          <a:p>
            <a:pPr marL="457200" lvl="0" indent="-330200" algn="l" rtl="0">
              <a:spcBef>
                <a:spcPts val="0"/>
              </a:spcBef>
              <a:spcAft>
                <a:spcPts val="0"/>
              </a:spcAft>
              <a:buClr>
                <a:schemeClr val="lt1"/>
              </a:buClr>
              <a:buSzPts val="1600"/>
              <a:buChar char="●"/>
            </a:pPr>
            <a:r>
              <a:rPr lang="en" sz="1600">
                <a:solidFill>
                  <a:schemeClr val="lt1"/>
                </a:solidFill>
              </a:rPr>
              <a:t>GSA is following CDC guidance and recommendations and communicating with Agency POC’s and Court/Facility Security Committees.</a:t>
            </a:r>
            <a:endParaRPr sz="1600">
              <a:solidFill>
                <a:schemeClr val="lt1"/>
              </a:solidFill>
            </a:endParaRPr>
          </a:p>
        </p:txBody>
      </p:sp>
      <p:sp>
        <p:nvSpPr>
          <p:cNvPr id="987" name="Google Shape;987;p105"/>
          <p:cNvSpPr txBox="1">
            <a:spLocks noGrp="1"/>
          </p:cNvSpPr>
          <p:nvPr>
            <p:ph type="body" idx="3"/>
          </p:nvPr>
        </p:nvSpPr>
        <p:spPr>
          <a:xfrm>
            <a:off x="392100" y="3000498"/>
            <a:ext cx="8033100" cy="580800"/>
          </a:xfrm>
          <a:prstGeom prst="rect">
            <a:avLst/>
          </a:prstGeom>
          <a:noFill/>
          <a:ln>
            <a:noFill/>
          </a:ln>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a:t>Property Managers continue to provide information when there is a COVID-19 reported incident in a facility.</a:t>
            </a:r>
            <a:endParaRPr sz="1600"/>
          </a:p>
          <a:p>
            <a:pPr marL="457200" marR="139700" lvl="0" indent="0" algn="l" rtl="0">
              <a:lnSpc>
                <a:spcPct val="100000"/>
              </a:lnSpc>
              <a:spcBef>
                <a:spcPts val="0"/>
              </a:spcBef>
              <a:spcAft>
                <a:spcPts val="0"/>
              </a:spcAft>
              <a:buNone/>
            </a:pPr>
            <a:endParaRPr sz="1600">
              <a:solidFill>
                <a:schemeClr val="lt1"/>
              </a:solidFill>
            </a:endParaRPr>
          </a:p>
        </p:txBody>
      </p:sp>
      <p:sp>
        <p:nvSpPr>
          <p:cNvPr id="988" name="Google Shape;988;p105"/>
          <p:cNvSpPr txBox="1">
            <a:spLocks noGrp="1"/>
          </p:cNvSpPr>
          <p:nvPr>
            <p:ph type="body" idx="2"/>
          </p:nvPr>
        </p:nvSpPr>
        <p:spPr>
          <a:xfrm>
            <a:off x="392100" y="3742975"/>
            <a:ext cx="8033100" cy="797400"/>
          </a:xfrm>
          <a:prstGeom prst="rect">
            <a:avLst/>
          </a:prstGeom>
          <a:noFill/>
          <a:ln>
            <a:noFill/>
          </a:ln>
        </p:spPr>
        <p:txBody>
          <a:bodyPr spcFirstLastPara="1" wrap="square" lIns="91425" tIns="91425" rIns="91425" bIns="91425" anchor="ctr" anchorCtr="0">
            <a:noAutofit/>
          </a:bodyPr>
          <a:lstStyle/>
          <a:p>
            <a:pPr marL="457200" lvl="0" indent="-330200" algn="l" rtl="0">
              <a:spcBef>
                <a:spcPts val="1200"/>
              </a:spcBef>
              <a:spcAft>
                <a:spcPts val="0"/>
              </a:spcAft>
              <a:buClr>
                <a:srgbClr val="1B1B1B"/>
              </a:buClr>
              <a:buSzPts val="1600"/>
              <a:buChar char="●"/>
            </a:pPr>
            <a:r>
              <a:rPr lang="en" sz="1600"/>
              <a:t>Property Managers have distributed a document at the building level with specific information on action taken to help reduce the spread of COVID-19. </a:t>
            </a:r>
            <a:endParaRPr sz="1600"/>
          </a:p>
        </p:txBody>
      </p:sp>
      <p:sp>
        <p:nvSpPr>
          <p:cNvPr id="989" name="Google Shape;989;p105"/>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sz="3000"/>
              <a:t>COMMUNICATIONS</a:t>
            </a:r>
            <a:endParaRPr sz="3000"/>
          </a:p>
        </p:txBody>
      </p:sp>
      <p:sp>
        <p:nvSpPr>
          <p:cNvPr id="990" name="Google Shape;990;p105"/>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SzPts val="1800"/>
              <a:buNone/>
            </a:pPr>
            <a:r>
              <a:rPr lang="en"/>
              <a:t>COVID 19 &amp; RETURN TO FACILITIES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06"/>
          <p:cNvSpPr txBox="1">
            <a:spLocks noGrp="1"/>
          </p:cNvSpPr>
          <p:nvPr>
            <p:ph type="title"/>
          </p:nvPr>
        </p:nvSpPr>
        <p:spPr>
          <a:xfrm>
            <a:off x="455974" y="520804"/>
            <a:ext cx="7721100" cy="39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COMMUNICATIONS</a:t>
            </a:r>
            <a:endParaRPr/>
          </a:p>
        </p:txBody>
      </p:sp>
      <p:sp>
        <p:nvSpPr>
          <p:cNvPr id="996" name="Google Shape;996;p106"/>
          <p:cNvSpPr txBox="1">
            <a:spLocks noGrp="1"/>
          </p:cNvSpPr>
          <p:nvPr>
            <p:ph type="subTitle" idx="1"/>
          </p:nvPr>
        </p:nvSpPr>
        <p:spPr>
          <a:xfrm>
            <a:off x="455975" y="1082413"/>
            <a:ext cx="5935800" cy="45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800"/>
              <a:t>Effective Immediately - Guidance from July 29 2021</a:t>
            </a:r>
            <a:endParaRPr sz="1800"/>
          </a:p>
        </p:txBody>
      </p:sp>
      <p:sp>
        <p:nvSpPr>
          <p:cNvPr id="997" name="Google Shape;997;p106"/>
          <p:cNvSpPr txBox="1">
            <a:spLocks noGrp="1"/>
          </p:cNvSpPr>
          <p:nvPr>
            <p:ph type="subTitle" idx="1"/>
          </p:nvPr>
        </p:nvSpPr>
        <p:spPr>
          <a:xfrm>
            <a:off x="455975" y="1542025"/>
            <a:ext cx="8450100" cy="160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0">
                <a:solidFill>
                  <a:schemeClr val="dk1"/>
                </a:solidFill>
              </a:rPr>
              <a:t>Facility Managers and Lease Administration Managers (LAM) will check the</a:t>
            </a:r>
            <a:r>
              <a:rPr lang="en" sz="1600" b="0">
                <a:solidFill>
                  <a:schemeClr val="dk1"/>
                </a:solidFill>
                <a:uFill>
                  <a:noFill/>
                </a:uFill>
                <a:hlinkClick r:id="rId3">
                  <a:extLst>
                    <a:ext uri="{A12FA001-AC4F-418D-AE19-62706E023703}">
                      <ahyp:hlinkClr xmlns:ahyp="http://schemas.microsoft.com/office/drawing/2018/hyperlinkcolor" val="tx"/>
                    </a:ext>
                  </a:extLst>
                </a:hlinkClick>
              </a:rPr>
              <a:t> </a:t>
            </a:r>
            <a:r>
              <a:rPr lang="en" sz="1600" b="0" i="1">
                <a:solidFill>
                  <a:schemeClr val="dk1"/>
                </a:solidFill>
                <a:uFill>
                  <a:noFill/>
                </a:uFill>
                <a:hlinkClick r:id="rId3">
                  <a:extLst>
                    <a:ext uri="{A12FA001-AC4F-418D-AE19-62706E023703}">
                      <ahyp:hlinkClr xmlns:ahyp="http://schemas.microsoft.com/office/drawing/2018/hyperlinkcolor" val="tx"/>
                    </a:ext>
                  </a:extLst>
                </a:hlinkClick>
              </a:rPr>
              <a:t>CDC COVID Data Tracker</a:t>
            </a:r>
            <a:r>
              <a:rPr lang="en" sz="1600" b="0" i="1">
                <a:solidFill>
                  <a:schemeClr val="dk1"/>
                </a:solidFill>
              </a:rPr>
              <a:t> </a:t>
            </a:r>
            <a:r>
              <a:rPr lang="en" sz="1600" b="0">
                <a:solidFill>
                  <a:schemeClr val="dk1"/>
                </a:solidFill>
              </a:rPr>
              <a:t>and the </a:t>
            </a:r>
            <a:r>
              <a:rPr lang="en" sz="1600" b="0" i="1">
                <a:solidFill>
                  <a:schemeClr val="dk1"/>
                </a:solidFill>
              </a:rPr>
              <a:t>COVID-19 Integrated County View</a:t>
            </a:r>
            <a:r>
              <a:rPr lang="en" sz="1600" b="0">
                <a:solidFill>
                  <a:schemeClr val="dk1"/>
                </a:solidFill>
              </a:rPr>
              <a:t> daily to determine transmission status in the area where the facility they manage is located.  </a:t>
            </a:r>
            <a:endParaRPr sz="1600" b="0">
              <a:solidFill>
                <a:schemeClr val="dk1"/>
              </a:solidFill>
            </a:endParaRPr>
          </a:p>
          <a:p>
            <a:pPr marL="0" lvl="0" indent="0" algn="l" rtl="0">
              <a:lnSpc>
                <a:spcPct val="115000"/>
              </a:lnSpc>
              <a:spcBef>
                <a:spcPts val="0"/>
              </a:spcBef>
              <a:spcAft>
                <a:spcPts val="0"/>
              </a:spcAft>
              <a:buNone/>
            </a:pPr>
            <a:endParaRPr sz="1600" b="0">
              <a:solidFill>
                <a:schemeClr val="dk1"/>
              </a:solidFill>
            </a:endParaRPr>
          </a:p>
          <a:p>
            <a:pPr marL="0" lvl="0" indent="0" algn="l" rtl="0">
              <a:lnSpc>
                <a:spcPct val="115000"/>
              </a:lnSpc>
              <a:spcBef>
                <a:spcPts val="0"/>
              </a:spcBef>
              <a:spcAft>
                <a:spcPts val="0"/>
              </a:spcAft>
              <a:buNone/>
            </a:pPr>
            <a:r>
              <a:rPr lang="en" sz="1600" b="0">
                <a:solidFill>
                  <a:schemeClr val="dk1"/>
                </a:solidFill>
              </a:rPr>
              <a:t>In an area of high or substantial transmission, or if the local area requires masks, the Facility Security Committee (FSC) will be engaged and signs posted that </a:t>
            </a:r>
            <a:r>
              <a:rPr lang="en" sz="1600" b="0" u="sng">
                <a:solidFill>
                  <a:schemeClr val="dk1"/>
                </a:solidFill>
                <a:hlinkClick r:id="rId4">
                  <a:extLst>
                    <a:ext uri="{A12FA001-AC4F-418D-AE19-62706E023703}">
                      <ahyp:hlinkClr xmlns:ahyp="http://schemas.microsoft.com/office/drawing/2018/hyperlinkcolor" val="tx"/>
                    </a:ext>
                  </a:extLst>
                </a:hlinkClick>
              </a:rPr>
              <a:t>masks are required</a:t>
            </a:r>
            <a:r>
              <a:rPr lang="en" sz="1600" b="0">
                <a:solidFill>
                  <a:schemeClr val="dk1"/>
                </a:solidFill>
              </a:rPr>
              <a:t> for all persons wishing to access and while in the facility, including </a:t>
            </a:r>
            <a:r>
              <a:rPr lang="en" sz="1600" b="0" u="sng">
                <a:solidFill>
                  <a:schemeClr val="dk1"/>
                </a:solidFill>
                <a:hlinkClick r:id="rId5">
                  <a:extLst>
                    <a:ext uri="{A12FA001-AC4F-418D-AE19-62706E023703}">
                      <ahyp:hlinkClr xmlns:ahyp="http://schemas.microsoft.com/office/drawing/2018/hyperlinkcolor" val="tx"/>
                    </a:ext>
                  </a:extLst>
                </a:hlinkClick>
              </a:rPr>
              <a:t>entry signage</a:t>
            </a:r>
            <a:r>
              <a:rPr lang="en" sz="1600" b="0">
                <a:solidFill>
                  <a:schemeClr val="dk1"/>
                </a:solidFill>
              </a:rPr>
              <a:t> that will be posted at the building exterior entrances. In a Primary Courthouse we will work with the Court Security Committee POC to determine the entrance protocol and post signs accordingly.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07"/>
          <p:cNvSpPr txBox="1">
            <a:spLocks noGrp="1"/>
          </p:cNvSpPr>
          <p:nvPr>
            <p:ph type="subTitle" idx="1"/>
          </p:nvPr>
        </p:nvSpPr>
        <p:spPr>
          <a:xfrm>
            <a:off x="663100" y="1224171"/>
            <a:ext cx="4611000" cy="45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2200"/>
              <a:t>March 2020 - Current</a:t>
            </a:r>
            <a:endParaRPr sz="2200"/>
          </a:p>
        </p:txBody>
      </p:sp>
      <p:sp>
        <p:nvSpPr>
          <p:cNvPr id="1003" name="Google Shape;1003;p107"/>
          <p:cNvSpPr txBox="1">
            <a:spLocks noGrp="1"/>
          </p:cNvSpPr>
          <p:nvPr>
            <p:ph type="subTitle" idx="2"/>
          </p:nvPr>
        </p:nvSpPr>
        <p:spPr>
          <a:xfrm>
            <a:off x="916975" y="1683775"/>
            <a:ext cx="5725800" cy="2858100"/>
          </a:xfrm>
          <a:prstGeom prst="rect">
            <a:avLst/>
          </a:prstGeom>
          <a:noFill/>
          <a:ln>
            <a:noFill/>
          </a:ln>
        </p:spPr>
        <p:txBody>
          <a:bodyPr spcFirstLastPara="1" wrap="square" lIns="91425" tIns="91425" rIns="91425" bIns="91425" anchor="t" anchorCtr="0">
            <a:noAutofit/>
          </a:bodyPr>
          <a:lstStyle/>
          <a:p>
            <a:pPr marL="228600" lvl="0" indent="-298450" algn="l" rtl="0">
              <a:lnSpc>
                <a:spcPct val="115000"/>
              </a:lnSpc>
              <a:spcBef>
                <a:spcPts val="1000"/>
              </a:spcBef>
              <a:spcAft>
                <a:spcPts val="0"/>
              </a:spcAft>
              <a:buSzPts val="2000"/>
              <a:buChar char="➔"/>
            </a:pPr>
            <a:r>
              <a:rPr lang="en" sz="2000"/>
              <a:t>11,988 Reported Incidents Nationally</a:t>
            </a:r>
            <a:endParaRPr sz="2000"/>
          </a:p>
          <a:p>
            <a:pPr marL="228600" lvl="0" indent="-298450" algn="l" rtl="0">
              <a:lnSpc>
                <a:spcPct val="115000"/>
              </a:lnSpc>
              <a:spcBef>
                <a:spcPts val="1000"/>
              </a:spcBef>
              <a:spcAft>
                <a:spcPts val="0"/>
              </a:spcAft>
              <a:buSzPts val="2000"/>
              <a:buChar char="➔"/>
            </a:pPr>
            <a:r>
              <a:rPr lang="en" sz="2000"/>
              <a:t>524 Reported Incidents in New England:</a:t>
            </a:r>
            <a:endParaRPr sz="2000"/>
          </a:p>
          <a:p>
            <a:pPr marL="914400" lvl="1" indent="-355600" algn="l" rtl="0">
              <a:lnSpc>
                <a:spcPct val="115000"/>
              </a:lnSpc>
              <a:spcBef>
                <a:spcPts val="1000"/>
              </a:spcBef>
              <a:spcAft>
                <a:spcPts val="0"/>
              </a:spcAft>
              <a:buSzPts val="2000"/>
              <a:buChar char="◆"/>
            </a:pPr>
            <a:r>
              <a:rPr lang="en" sz="2000"/>
              <a:t>365 Federally-owned</a:t>
            </a:r>
            <a:endParaRPr sz="2000"/>
          </a:p>
          <a:p>
            <a:pPr marL="914400" lvl="1" indent="-355600" algn="l" rtl="0">
              <a:lnSpc>
                <a:spcPct val="115000"/>
              </a:lnSpc>
              <a:spcBef>
                <a:spcPts val="1000"/>
              </a:spcBef>
              <a:spcAft>
                <a:spcPts val="0"/>
              </a:spcAft>
              <a:buSzPts val="2000"/>
              <a:buChar char="◆"/>
            </a:pPr>
            <a:r>
              <a:rPr lang="en" sz="2000"/>
              <a:t>159 Leased </a:t>
            </a:r>
            <a:endParaRPr sz="2000"/>
          </a:p>
          <a:p>
            <a:pPr marL="228600" lvl="0" indent="-298450" algn="l" rtl="0">
              <a:lnSpc>
                <a:spcPct val="115000"/>
              </a:lnSpc>
              <a:spcBef>
                <a:spcPts val="1000"/>
              </a:spcBef>
              <a:spcAft>
                <a:spcPts val="0"/>
              </a:spcAft>
              <a:buSzPts val="2000"/>
              <a:buChar char="➔"/>
            </a:pPr>
            <a:r>
              <a:rPr lang="en" sz="2000"/>
              <a:t>2nd Lowest Number of Reported Incidents</a:t>
            </a:r>
            <a:endParaRPr sz="2000"/>
          </a:p>
          <a:p>
            <a:pPr marL="228600" lvl="0" indent="-298450" algn="l" rtl="0">
              <a:lnSpc>
                <a:spcPct val="115000"/>
              </a:lnSpc>
              <a:spcBef>
                <a:spcPts val="1000"/>
              </a:spcBef>
              <a:spcAft>
                <a:spcPts val="1000"/>
              </a:spcAft>
              <a:buSzPts val="2000"/>
              <a:buChar char="➔"/>
            </a:pPr>
            <a:r>
              <a:rPr lang="en" sz="2000"/>
              <a:t>93% Resolved Within 0-7 Days</a:t>
            </a:r>
            <a:endParaRPr sz="2000"/>
          </a:p>
        </p:txBody>
      </p:sp>
      <p:sp>
        <p:nvSpPr>
          <p:cNvPr id="1004" name="Google Shape;1004;p107"/>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COVID-19: R1 Numbers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08"/>
          <p:cNvSpPr txBox="1">
            <a:spLocks noGrp="1"/>
          </p:cNvSpPr>
          <p:nvPr>
            <p:ph type="body" idx="1"/>
          </p:nvPr>
        </p:nvSpPr>
        <p:spPr>
          <a:xfrm>
            <a:off x="527425" y="1892025"/>
            <a:ext cx="7602300" cy="705300"/>
          </a:xfrm>
          <a:prstGeom prst="rect">
            <a:avLst/>
          </a:prstGeom>
          <a:noFill/>
          <a:ln>
            <a:noFill/>
          </a:ln>
        </p:spPr>
        <p:txBody>
          <a:bodyPr spcFirstLastPara="1" wrap="square" lIns="91425" tIns="91425" rIns="91425" bIns="91425" anchor="ctr" anchorCtr="0">
            <a:noAutofit/>
          </a:bodyPr>
          <a:lstStyle/>
          <a:p>
            <a:pPr marL="457200" lvl="0" indent="-330200" algn="l" rtl="0">
              <a:spcBef>
                <a:spcPts val="0"/>
              </a:spcBef>
              <a:spcAft>
                <a:spcPts val="0"/>
              </a:spcAft>
              <a:buClr>
                <a:schemeClr val="lt1"/>
              </a:buClr>
              <a:buSzPts val="1600"/>
              <a:buChar char="●"/>
            </a:pPr>
            <a:r>
              <a:rPr lang="en" sz="1600"/>
              <a:t>Filter fit and MERV (Filter Efficiency) ratings have been verified per system design and manufacturer specifications.</a:t>
            </a:r>
            <a:endParaRPr sz="1600">
              <a:solidFill>
                <a:schemeClr val="lt1"/>
              </a:solidFill>
            </a:endParaRPr>
          </a:p>
        </p:txBody>
      </p:sp>
      <p:sp>
        <p:nvSpPr>
          <p:cNvPr id="1010" name="Google Shape;1010;p108"/>
          <p:cNvSpPr txBox="1">
            <a:spLocks noGrp="1"/>
          </p:cNvSpPr>
          <p:nvPr>
            <p:ph type="body" idx="3"/>
          </p:nvPr>
        </p:nvSpPr>
        <p:spPr>
          <a:xfrm>
            <a:off x="527425" y="2863575"/>
            <a:ext cx="7602300" cy="705300"/>
          </a:xfrm>
          <a:prstGeom prst="rect">
            <a:avLst/>
          </a:prstGeom>
          <a:noFill/>
          <a:ln>
            <a:noFill/>
          </a:ln>
        </p:spPr>
        <p:txBody>
          <a:bodyPr spcFirstLastPara="1" wrap="square" lIns="91425" tIns="91425" rIns="91425" bIns="91425" anchor="ctr" anchorCtr="0">
            <a:noAutofit/>
          </a:bodyPr>
          <a:lstStyle/>
          <a:p>
            <a:pPr marL="457200" lvl="0" indent="-330200" algn="l" rtl="0">
              <a:spcBef>
                <a:spcPts val="0"/>
              </a:spcBef>
              <a:spcAft>
                <a:spcPts val="0"/>
              </a:spcAft>
              <a:buSzPts val="1600"/>
              <a:buChar char="●"/>
            </a:pPr>
            <a:r>
              <a:rPr lang="en" sz="1600">
                <a:solidFill>
                  <a:schemeClr val="lt1"/>
                </a:solidFill>
              </a:rPr>
              <a:t>Building HVAC systems have longer run times, outside air is maximized based on equipment and environmental conditions.</a:t>
            </a:r>
            <a:endParaRPr sz="1600"/>
          </a:p>
        </p:txBody>
      </p:sp>
      <p:sp>
        <p:nvSpPr>
          <p:cNvPr id="1011" name="Google Shape;1011;p108"/>
          <p:cNvSpPr txBox="1">
            <a:spLocks noGrp="1"/>
          </p:cNvSpPr>
          <p:nvPr>
            <p:ph type="body" idx="2"/>
          </p:nvPr>
        </p:nvSpPr>
        <p:spPr>
          <a:xfrm>
            <a:off x="527425" y="3835125"/>
            <a:ext cx="7874700" cy="705300"/>
          </a:xfrm>
          <a:prstGeom prst="rect">
            <a:avLst/>
          </a:prstGeom>
          <a:noFill/>
          <a:ln>
            <a:noFill/>
          </a:ln>
        </p:spPr>
        <p:txBody>
          <a:bodyPr spcFirstLastPara="1" wrap="square" lIns="91425" tIns="91425" rIns="91425" bIns="91425" anchor="ctr" anchorCtr="0">
            <a:noAutofit/>
          </a:bodyPr>
          <a:lstStyle/>
          <a:p>
            <a:pPr marL="457200" lvl="0" indent="-330200" algn="l" rtl="0">
              <a:lnSpc>
                <a:spcPct val="115000"/>
              </a:lnSpc>
              <a:spcBef>
                <a:spcPts val="0"/>
              </a:spcBef>
              <a:spcAft>
                <a:spcPts val="0"/>
              </a:spcAft>
              <a:buClr>
                <a:schemeClr val="lt1"/>
              </a:buClr>
              <a:buSzPts val="1600"/>
              <a:buFont typeface="Calibri"/>
              <a:buChar char="●"/>
            </a:pPr>
            <a:r>
              <a:rPr lang="en" sz="1600">
                <a:solidFill>
                  <a:schemeClr val="lt1"/>
                </a:solidFill>
              </a:rPr>
              <a:t>Created drinking water guidance based on EPA recommendations; and water lines are randomly tested, flushed, and adjusted to maintain water quality.</a:t>
            </a:r>
            <a:endParaRPr sz="1600">
              <a:solidFill>
                <a:srgbClr val="1B1B1B"/>
              </a:solidFill>
            </a:endParaRPr>
          </a:p>
        </p:txBody>
      </p:sp>
      <p:sp>
        <p:nvSpPr>
          <p:cNvPr id="1012" name="Google Shape;1012;p108"/>
          <p:cNvSpPr txBox="1">
            <a:spLocks noGrp="1"/>
          </p:cNvSpPr>
          <p:nvPr>
            <p:ph type="title"/>
          </p:nvPr>
        </p:nvSpPr>
        <p:spPr>
          <a:xfrm>
            <a:off x="439350" y="77925"/>
            <a:ext cx="8540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a:t>COVID 19: FACILITIES MANAGEMENT </a:t>
            </a:r>
            <a:endParaRPr/>
          </a:p>
        </p:txBody>
      </p:sp>
      <p:sp>
        <p:nvSpPr>
          <p:cNvPr id="1013" name="Google Shape;1013;p108"/>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SzPts val="1800"/>
              <a:buNone/>
            </a:pPr>
            <a:r>
              <a:rPr lang="en"/>
              <a:t>HVAC &amp; WATER/PLUMBING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7"/>
        <p:cNvGrpSpPr/>
        <p:nvPr/>
      </p:nvGrpSpPr>
      <p:grpSpPr>
        <a:xfrm>
          <a:off x="0" y="0"/>
          <a:ext cx="0" cy="0"/>
          <a:chOff x="0" y="0"/>
          <a:chExt cx="0" cy="0"/>
        </a:xfrm>
      </p:grpSpPr>
      <p:sp>
        <p:nvSpPr>
          <p:cNvPr id="1018" name="Google Shape;1018;p109"/>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900"/>
              <a:t>CLEANING</a:t>
            </a:r>
            <a:endParaRPr sz="1900"/>
          </a:p>
        </p:txBody>
      </p:sp>
      <p:sp>
        <p:nvSpPr>
          <p:cNvPr id="1019" name="Google Shape;1019;p109"/>
          <p:cNvSpPr txBox="1">
            <a:spLocks noGrp="1"/>
          </p:cNvSpPr>
          <p:nvPr>
            <p:ph type="subTitle" idx="4"/>
          </p:nvPr>
        </p:nvSpPr>
        <p:spPr>
          <a:xfrm>
            <a:off x="534500" y="2199275"/>
            <a:ext cx="2392800" cy="2683200"/>
          </a:xfrm>
          <a:prstGeom prst="rect">
            <a:avLst/>
          </a:prstGeom>
          <a:noFill/>
          <a:ln>
            <a:noFill/>
          </a:ln>
        </p:spPr>
        <p:txBody>
          <a:bodyPr spcFirstLastPara="1" wrap="square" lIns="91425" tIns="91425" rIns="91425" bIns="91425" anchor="t" anchorCtr="0">
            <a:noAutofit/>
          </a:bodyPr>
          <a:lstStyle/>
          <a:p>
            <a:pPr marL="114300" lvl="0" indent="-196850" algn="l" rtl="0">
              <a:lnSpc>
                <a:spcPct val="100000"/>
              </a:lnSpc>
              <a:spcBef>
                <a:spcPts val="1000"/>
              </a:spcBef>
              <a:spcAft>
                <a:spcPts val="0"/>
              </a:spcAft>
              <a:buClr>
                <a:srgbClr val="1B1B1B"/>
              </a:buClr>
              <a:buSzPts val="1300"/>
              <a:buFont typeface="Arial"/>
              <a:buChar char=""/>
            </a:pPr>
            <a:r>
              <a:rPr lang="en" sz="1300">
                <a:solidFill>
                  <a:srgbClr val="1B1B1B"/>
                </a:solidFill>
              </a:rPr>
              <a:t>Contracts modified for required  daily disinfecting of high contact surfaces in common and high traffic areas through September 30, 2021.</a:t>
            </a:r>
            <a:endParaRPr sz="1300">
              <a:solidFill>
                <a:srgbClr val="1B1B1B"/>
              </a:solidFill>
            </a:endParaRPr>
          </a:p>
          <a:p>
            <a:pPr marL="114300" lvl="0" indent="-196850" algn="l" rtl="0">
              <a:lnSpc>
                <a:spcPct val="100000"/>
              </a:lnSpc>
              <a:spcBef>
                <a:spcPts val="1000"/>
              </a:spcBef>
              <a:spcAft>
                <a:spcPts val="0"/>
              </a:spcAft>
              <a:buClr>
                <a:srgbClr val="1B1B1B"/>
              </a:buClr>
              <a:buSzPts val="1300"/>
              <a:buChar char=""/>
            </a:pPr>
            <a:r>
              <a:rPr lang="en" sz="1300">
                <a:solidFill>
                  <a:srgbClr val="1B1B1B"/>
                </a:solidFill>
              </a:rPr>
              <a:t>Effective October 1, 2021, routine daily cleaning of high contact surfaces will continue without disinfecting. </a:t>
            </a:r>
            <a:endParaRPr sz="1300">
              <a:solidFill>
                <a:srgbClr val="1B1B1B"/>
              </a:solidFill>
            </a:endParaRPr>
          </a:p>
        </p:txBody>
      </p:sp>
      <p:sp>
        <p:nvSpPr>
          <p:cNvPr id="1020" name="Google Shape;1020;p109"/>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900"/>
              <a:t>HVAC</a:t>
            </a:r>
            <a:endParaRPr sz="1900"/>
          </a:p>
        </p:txBody>
      </p:sp>
      <p:sp>
        <p:nvSpPr>
          <p:cNvPr id="1021" name="Google Shape;1021;p109"/>
          <p:cNvSpPr txBox="1">
            <a:spLocks noGrp="1"/>
          </p:cNvSpPr>
          <p:nvPr>
            <p:ph type="subTitle" idx="5"/>
          </p:nvPr>
        </p:nvSpPr>
        <p:spPr>
          <a:xfrm>
            <a:off x="3309300" y="2199275"/>
            <a:ext cx="2539500" cy="2683200"/>
          </a:xfrm>
          <a:prstGeom prst="rect">
            <a:avLst/>
          </a:prstGeom>
          <a:noFill/>
          <a:ln>
            <a:noFill/>
          </a:ln>
        </p:spPr>
        <p:txBody>
          <a:bodyPr spcFirstLastPara="1" wrap="square" lIns="91425" tIns="91425" rIns="91425" bIns="91425" anchor="t" anchorCtr="0">
            <a:noAutofit/>
          </a:bodyPr>
          <a:lstStyle/>
          <a:p>
            <a:pPr marL="114300" lvl="0" indent="-196850" algn="l" rtl="0">
              <a:spcBef>
                <a:spcPts val="1200"/>
              </a:spcBef>
              <a:spcAft>
                <a:spcPts val="0"/>
              </a:spcAft>
              <a:buClr>
                <a:schemeClr val="lt1"/>
              </a:buClr>
              <a:buSzPts val="1300"/>
              <a:buFont typeface="Arial"/>
              <a:buChar char=""/>
            </a:pPr>
            <a:r>
              <a:rPr lang="en" sz="1300">
                <a:solidFill>
                  <a:srgbClr val="1B1B1B"/>
                </a:solidFill>
              </a:rPr>
              <a:t>CDC HVAC recommendations incorporated based on existing equipment and current configuration.</a:t>
            </a:r>
            <a:endParaRPr sz="1300">
              <a:solidFill>
                <a:srgbClr val="1B1B1B"/>
              </a:solidFill>
            </a:endParaRPr>
          </a:p>
          <a:p>
            <a:pPr marL="114300" lvl="0" indent="-196850" algn="l" rtl="0">
              <a:spcBef>
                <a:spcPts val="1200"/>
              </a:spcBef>
              <a:spcAft>
                <a:spcPts val="0"/>
              </a:spcAft>
              <a:buClr>
                <a:schemeClr val="lt1"/>
              </a:buClr>
              <a:buSzPts val="1300"/>
              <a:buFont typeface="Arial"/>
              <a:buChar char=""/>
            </a:pPr>
            <a:r>
              <a:rPr lang="en" sz="1300">
                <a:solidFill>
                  <a:schemeClr val="lt1"/>
                </a:solidFill>
              </a:rPr>
              <a:t>All buildings have been fully     operational throughout the pandemic.</a:t>
            </a:r>
            <a:endParaRPr sz="1300">
              <a:solidFill>
                <a:schemeClr val="lt1"/>
              </a:solidFill>
            </a:endParaRPr>
          </a:p>
          <a:p>
            <a:pPr marL="114300" lvl="0" indent="-196850" algn="l" rtl="0">
              <a:spcBef>
                <a:spcPts val="1200"/>
              </a:spcBef>
              <a:spcAft>
                <a:spcPts val="0"/>
              </a:spcAft>
              <a:buClr>
                <a:srgbClr val="1B1B1B"/>
              </a:buClr>
              <a:buSzPts val="1300"/>
              <a:buFont typeface="Arial"/>
              <a:buChar char=""/>
            </a:pPr>
            <a:r>
              <a:rPr lang="en" sz="1300">
                <a:solidFill>
                  <a:srgbClr val="1B1B1B"/>
                </a:solidFill>
              </a:rPr>
              <a:t>Specific building actions have been shared with points of contacts.</a:t>
            </a:r>
            <a:endParaRPr sz="1300">
              <a:solidFill>
                <a:srgbClr val="1B1B1B"/>
              </a:solidFill>
            </a:endParaRPr>
          </a:p>
          <a:p>
            <a:pPr marL="0" lvl="0" indent="0" algn="l" rtl="0">
              <a:spcBef>
                <a:spcPts val="1200"/>
              </a:spcBef>
              <a:spcAft>
                <a:spcPts val="1000"/>
              </a:spcAft>
              <a:buNone/>
            </a:pPr>
            <a:endParaRPr sz="1200">
              <a:solidFill>
                <a:srgbClr val="1B1B1B"/>
              </a:solidFill>
            </a:endParaRPr>
          </a:p>
        </p:txBody>
      </p:sp>
      <p:sp>
        <p:nvSpPr>
          <p:cNvPr id="1022" name="Google Shape;1022;p109"/>
          <p:cNvSpPr txBox="1">
            <a:spLocks noGrp="1"/>
          </p:cNvSpPr>
          <p:nvPr>
            <p:ph type="subTitle" idx="3"/>
          </p:nvPr>
        </p:nvSpPr>
        <p:spPr>
          <a:xfrm>
            <a:off x="6009100" y="1667125"/>
            <a:ext cx="2836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900"/>
              <a:t>NEW PROJECTS</a:t>
            </a:r>
            <a:endParaRPr sz="1900"/>
          </a:p>
        </p:txBody>
      </p:sp>
      <p:sp>
        <p:nvSpPr>
          <p:cNvPr id="1023" name="Google Shape;1023;p109"/>
          <p:cNvSpPr txBox="1">
            <a:spLocks noGrp="1"/>
          </p:cNvSpPr>
          <p:nvPr>
            <p:ph type="subTitle" idx="6"/>
          </p:nvPr>
        </p:nvSpPr>
        <p:spPr>
          <a:xfrm>
            <a:off x="6230800" y="2236022"/>
            <a:ext cx="2392800" cy="2198400"/>
          </a:xfrm>
          <a:prstGeom prst="rect">
            <a:avLst/>
          </a:prstGeom>
          <a:noFill/>
          <a:ln>
            <a:noFill/>
          </a:ln>
        </p:spPr>
        <p:txBody>
          <a:bodyPr spcFirstLastPara="1" wrap="square" lIns="91425" tIns="91425" rIns="91425" bIns="91425" anchor="t" anchorCtr="0">
            <a:noAutofit/>
          </a:bodyPr>
          <a:lstStyle/>
          <a:p>
            <a:pPr marL="114300" lvl="0" indent="-196850" algn="l" rtl="0">
              <a:lnSpc>
                <a:spcPct val="100000"/>
              </a:lnSpc>
              <a:spcBef>
                <a:spcPts val="1000"/>
              </a:spcBef>
              <a:spcAft>
                <a:spcPts val="0"/>
              </a:spcAft>
              <a:buClr>
                <a:srgbClr val="1B1B1B"/>
              </a:buClr>
              <a:buSzPts val="1300"/>
              <a:buFont typeface="Arial"/>
              <a:buChar char=""/>
            </a:pPr>
            <a:r>
              <a:rPr lang="en" sz="1300">
                <a:solidFill>
                  <a:srgbClr val="1B1B1B"/>
                </a:solidFill>
              </a:rPr>
              <a:t>CARES Act HVAC Upgrades</a:t>
            </a:r>
            <a:endParaRPr sz="1300">
              <a:solidFill>
                <a:srgbClr val="1B1B1B"/>
              </a:solidFill>
            </a:endParaRPr>
          </a:p>
          <a:p>
            <a:pPr marL="114300" lvl="0" indent="-196850" algn="l" rtl="0">
              <a:lnSpc>
                <a:spcPct val="100000"/>
              </a:lnSpc>
              <a:spcBef>
                <a:spcPts val="1000"/>
              </a:spcBef>
              <a:spcAft>
                <a:spcPts val="0"/>
              </a:spcAft>
              <a:buClr>
                <a:srgbClr val="1B1B1B"/>
              </a:buClr>
              <a:buSzPts val="1300"/>
              <a:buFont typeface="Arial"/>
              <a:buChar char=""/>
            </a:pPr>
            <a:r>
              <a:rPr lang="en" sz="1300">
                <a:solidFill>
                  <a:srgbClr val="1B1B1B"/>
                </a:solidFill>
              </a:rPr>
              <a:t>National Outdoor Air Ventilation study (NOVA)</a:t>
            </a:r>
            <a:endParaRPr sz="1200">
              <a:solidFill>
                <a:schemeClr val="lt1"/>
              </a:solidFill>
            </a:endParaRPr>
          </a:p>
          <a:p>
            <a:pPr marL="457200" lvl="0" indent="0" algn="l" rtl="0">
              <a:lnSpc>
                <a:spcPct val="100000"/>
              </a:lnSpc>
              <a:spcBef>
                <a:spcPts val="1000"/>
              </a:spcBef>
              <a:spcAft>
                <a:spcPts val="0"/>
              </a:spcAft>
              <a:buNone/>
            </a:pPr>
            <a:endParaRPr sz="1100">
              <a:solidFill>
                <a:schemeClr val="lt1"/>
              </a:solidFill>
            </a:endParaRPr>
          </a:p>
          <a:p>
            <a:pPr marL="457200" lvl="0" indent="0" algn="l" rtl="0">
              <a:lnSpc>
                <a:spcPct val="100000"/>
              </a:lnSpc>
              <a:spcBef>
                <a:spcPts val="1000"/>
              </a:spcBef>
              <a:spcAft>
                <a:spcPts val="1000"/>
              </a:spcAft>
              <a:buNone/>
            </a:pPr>
            <a:endParaRPr sz="1100">
              <a:solidFill>
                <a:schemeClr val="lt1"/>
              </a:solidFill>
            </a:endParaRPr>
          </a:p>
        </p:txBody>
      </p:sp>
      <p:sp>
        <p:nvSpPr>
          <p:cNvPr id="1024" name="Google Shape;1024;p109"/>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COVID-19: HEALTH &amp; SAFETY</a:t>
            </a:r>
            <a:endParaRPr/>
          </a:p>
        </p:txBody>
      </p:sp>
      <p:sp>
        <p:nvSpPr>
          <p:cNvPr id="1025" name="Google Shape;1025;p109"/>
          <p:cNvSpPr txBox="1">
            <a:spLocks noGrp="1"/>
          </p:cNvSpPr>
          <p:nvPr>
            <p:ph type="subTitle" idx="7"/>
          </p:nvPr>
        </p:nvSpPr>
        <p:spPr>
          <a:xfrm>
            <a:off x="439350" y="870825"/>
            <a:ext cx="8033100" cy="48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2200"/>
              <a:t>FEDERAL LOCATIONS</a:t>
            </a:r>
            <a:endParaRPr sz="22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10"/>
          <p:cNvSpPr txBox="1">
            <a:spLocks noGrp="1"/>
          </p:cNvSpPr>
          <p:nvPr>
            <p:ph type="body" idx="1"/>
          </p:nvPr>
        </p:nvSpPr>
        <p:spPr>
          <a:xfrm>
            <a:off x="654750" y="3875975"/>
            <a:ext cx="7754400" cy="705300"/>
          </a:xfrm>
          <a:prstGeom prst="rect">
            <a:avLst/>
          </a:prstGeom>
          <a:noFill/>
          <a:ln>
            <a:noFill/>
          </a:ln>
        </p:spPr>
        <p:txBody>
          <a:bodyPr spcFirstLastPara="1" wrap="square" lIns="91425" tIns="91425" rIns="91425" bIns="91425" anchor="ctr" anchorCtr="0">
            <a:noAutofit/>
          </a:bodyPr>
          <a:lstStyle/>
          <a:p>
            <a:pPr marL="228600" lvl="0" indent="-330200" algn="l" rtl="0">
              <a:spcBef>
                <a:spcPts val="0"/>
              </a:spcBef>
              <a:spcAft>
                <a:spcPts val="0"/>
              </a:spcAft>
              <a:buSzPts val="1600"/>
              <a:buChar char="●"/>
            </a:pPr>
            <a:r>
              <a:rPr lang="en" sz="1600"/>
              <a:t>Additional operating costs in FY22 will not be implemented as initially planned. COVID related costs will be monitored through FY22</a:t>
            </a:r>
            <a:endParaRPr sz="1600"/>
          </a:p>
        </p:txBody>
      </p:sp>
      <p:sp>
        <p:nvSpPr>
          <p:cNvPr id="1031" name="Google Shape;1031;p110"/>
          <p:cNvSpPr txBox="1">
            <a:spLocks noGrp="1"/>
          </p:cNvSpPr>
          <p:nvPr>
            <p:ph type="body" idx="3"/>
          </p:nvPr>
        </p:nvSpPr>
        <p:spPr>
          <a:xfrm>
            <a:off x="663114" y="2878275"/>
            <a:ext cx="8057700" cy="705300"/>
          </a:xfrm>
          <a:prstGeom prst="rect">
            <a:avLst/>
          </a:prstGeom>
          <a:noFill/>
          <a:ln>
            <a:noFill/>
          </a:ln>
        </p:spPr>
        <p:txBody>
          <a:bodyPr spcFirstLastPara="1" wrap="square" lIns="91425" tIns="91425" rIns="91425" bIns="91425" anchor="ctr" anchorCtr="0">
            <a:noAutofit/>
          </a:bodyPr>
          <a:lstStyle/>
          <a:p>
            <a:pPr marL="228600" lvl="0" indent="-330200" algn="l" rtl="0">
              <a:spcBef>
                <a:spcPts val="0"/>
              </a:spcBef>
              <a:spcAft>
                <a:spcPts val="0"/>
              </a:spcAft>
              <a:buSzPts val="1600"/>
              <a:buChar char="●"/>
            </a:pPr>
            <a:r>
              <a:rPr lang="en" sz="1600">
                <a:solidFill>
                  <a:schemeClr val="lt1"/>
                </a:solidFill>
              </a:rPr>
              <a:t>GSA will continue to clean and disinfect any space following a COVID-19 incident within 72 hours of when the affected person was last in the space</a:t>
            </a:r>
            <a:r>
              <a:rPr lang="en" sz="1600"/>
              <a:t>. </a:t>
            </a:r>
            <a:r>
              <a:rPr lang="en" sz="1600">
                <a:solidFill>
                  <a:schemeClr val="lt1"/>
                </a:solidFill>
              </a:rPr>
              <a:t>​</a:t>
            </a:r>
            <a:endParaRPr sz="1600">
              <a:highlight>
                <a:schemeClr val="accent5"/>
              </a:highlight>
            </a:endParaRPr>
          </a:p>
        </p:txBody>
      </p:sp>
      <p:sp>
        <p:nvSpPr>
          <p:cNvPr id="1032" name="Google Shape;1032;p110"/>
          <p:cNvSpPr txBox="1">
            <a:spLocks noGrp="1"/>
          </p:cNvSpPr>
          <p:nvPr>
            <p:ph type="body" idx="2"/>
          </p:nvPr>
        </p:nvSpPr>
        <p:spPr>
          <a:xfrm>
            <a:off x="439350" y="1880575"/>
            <a:ext cx="8848800" cy="705300"/>
          </a:xfrm>
          <a:prstGeom prst="rect">
            <a:avLst/>
          </a:prstGeom>
          <a:noFill/>
          <a:ln>
            <a:noFill/>
          </a:ln>
        </p:spPr>
        <p:txBody>
          <a:bodyPr spcFirstLastPara="1" wrap="square" lIns="91425" tIns="91425" rIns="91425" bIns="91425" anchor="ctr" anchorCtr="0">
            <a:noAutofit/>
          </a:bodyPr>
          <a:lstStyle/>
          <a:p>
            <a:pPr marL="457200" lvl="0" indent="0" algn="l" rtl="0">
              <a:lnSpc>
                <a:spcPct val="100000"/>
              </a:lnSpc>
              <a:spcBef>
                <a:spcPts val="0"/>
              </a:spcBef>
              <a:spcAft>
                <a:spcPts val="0"/>
              </a:spcAft>
              <a:buNone/>
            </a:pPr>
            <a:endParaRPr sz="1800">
              <a:solidFill>
                <a:schemeClr val="lt1"/>
              </a:solidFill>
            </a:endParaRPr>
          </a:p>
          <a:p>
            <a:pPr marL="457200" lvl="0" indent="-330200" algn="l" rtl="0">
              <a:spcBef>
                <a:spcPts val="600"/>
              </a:spcBef>
              <a:spcAft>
                <a:spcPts val="0"/>
              </a:spcAft>
              <a:buSzPts val="1600"/>
              <a:buChar char="●"/>
            </a:pPr>
            <a:r>
              <a:rPr lang="en" sz="1600">
                <a:solidFill>
                  <a:srgbClr val="1B1B1B"/>
                </a:solidFill>
              </a:rPr>
              <a:t>Buildings had full cleaning services and were fully staffed throughout the pandemic.</a:t>
            </a:r>
            <a:endParaRPr sz="1600">
              <a:highlight>
                <a:schemeClr val="accent5"/>
              </a:highlight>
            </a:endParaRPr>
          </a:p>
          <a:p>
            <a:pPr marL="457200" lvl="0" indent="0" algn="l" rtl="0">
              <a:lnSpc>
                <a:spcPct val="100000"/>
              </a:lnSpc>
              <a:spcBef>
                <a:spcPts val="0"/>
              </a:spcBef>
              <a:spcAft>
                <a:spcPts val="600"/>
              </a:spcAft>
              <a:buNone/>
            </a:pPr>
            <a:endParaRPr sz="1800">
              <a:solidFill>
                <a:schemeClr val="lt1"/>
              </a:solidFill>
            </a:endParaRPr>
          </a:p>
        </p:txBody>
      </p:sp>
      <p:sp>
        <p:nvSpPr>
          <p:cNvPr id="1033" name="Google Shape;1033;p110"/>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a:t>COVID 19: HEALTH &amp; SAFETY</a:t>
            </a:r>
            <a:endParaRPr/>
          </a:p>
        </p:txBody>
      </p:sp>
      <p:sp>
        <p:nvSpPr>
          <p:cNvPr id="1034" name="Google Shape;1034;p110"/>
          <p:cNvSpPr txBox="1">
            <a:spLocks noGrp="1"/>
          </p:cNvSpPr>
          <p:nvPr>
            <p:ph type="subTitle" idx="4"/>
          </p:nvPr>
        </p:nvSpPr>
        <p:spPr>
          <a:xfrm>
            <a:off x="439350" y="947025"/>
            <a:ext cx="803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SzPts val="1800"/>
              <a:buNone/>
            </a:pPr>
            <a:r>
              <a:rPr lang="en"/>
              <a:t>CLEANING SERVICES: Modified (current) and Future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11"/>
          <p:cNvSpPr txBox="1">
            <a:spLocks noGrp="1"/>
          </p:cNvSpPr>
          <p:nvPr>
            <p:ph type="title"/>
          </p:nvPr>
        </p:nvSpPr>
        <p:spPr>
          <a:xfrm>
            <a:off x="5155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a:t>RETURN TO FACILITIES - Broad View</a:t>
            </a:r>
            <a:endParaRPr sz="2800"/>
          </a:p>
        </p:txBody>
      </p:sp>
      <p:sp>
        <p:nvSpPr>
          <p:cNvPr id="1040" name="Google Shape;1040;p111"/>
          <p:cNvSpPr txBox="1">
            <a:spLocks noGrp="1"/>
          </p:cNvSpPr>
          <p:nvPr>
            <p:ph type="subTitle" idx="1"/>
          </p:nvPr>
        </p:nvSpPr>
        <p:spPr>
          <a:xfrm>
            <a:off x="515550" y="2732750"/>
            <a:ext cx="8219700" cy="2182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CDE3DC"/>
                </a:solidFill>
              </a:rPr>
              <a:t>PREPARATION</a:t>
            </a:r>
            <a:endParaRPr sz="1600">
              <a:solidFill>
                <a:srgbClr val="CDE3DC"/>
              </a:solidFill>
            </a:endParaRPr>
          </a:p>
          <a:p>
            <a:pPr marL="457200" lvl="0" indent="-330200" algn="l" rtl="0">
              <a:lnSpc>
                <a:spcPct val="100000"/>
              </a:lnSpc>
              <a:spcBef>
                <a:spcPts val="1000"/>
              </a:spcBef>
              <a:spcAft>
                <a:spcPts val="0"/>
              </a:spcAft>
              <a:buClr>
                <a:schemeClr val="dk1"/>
              </a:buClr>
              <a:buSzPts val="1600"/>
              <a:buChar char="●"/>
            </a:pPr>
            <a:r>
              <a:rPr lang="en" sz="1600" b="0" i="0">
                <a:solidFill>
                  <a:schemeClr val="dk1"/>
                </a:solidFill>
              </a:rPr>
              <a:t>Hand sanitizer stations in common areas.</a:t>
            </a:r>
            <a:endParaRPr sz="1600" b="0" i="0">
              <a:solidFill>
                <a:schemeClr val="dk1"/>
              </a:solidFill>
            </a:endParaRPr>
          </a:p>
          <a:p>
            <a:pPr marL="457200" lvl="0" indent="-330200" algn="l" rtl="0">
              <a:lnSpc>
                <a:spcPct val="100000"/>
              </a:lnSpc>
              <a:spcBef>
                <a:spcPts val="0"/>
              </a:spcBef>
              <a:spcAft>
                <a:spcPts val="0"/>
              </a:spcAft>
              <a:buClr>
                <a:schemeClr val="dk1"/>
              </a:buClr>
              <a:buSzPts val="1600"/>
              <a:buChar char="●"/>
            </a:pPr>
            <a:r>
              <a:rPr lang="en" sz="1600" b="0" i="0">
                <a:solidFill>
                  <a:schemeClr val="dk1"/>
                </a:solidFill>
              </a:rPr>
              <a:t>CDC guidelines and recommendations will continue to be followed: </a:t>
            </a:r>
            <a:endParaRPr sz="1600" b="0" i="0">
              <a:solidFill>
                <a:schemeClr val="dk1"/>
              </a:solidFill>
            </a:endParaRPr>
          </a:p>
          <a:p>
            <a:pPr marL="914400" lvl="1" indent="-330200" algn="l" rtl="0">
              <a:lnSpc>
                <a:spcPct val="100000"/>
              </a:lnSpc>
              <a:spcBef>
                <a:spcPts val="0"/>
              </a:spcBef>
              <a:spcAft>
                <a:spcPts val="0"/>
              </a:spcAft>
              <a:buClr>
                <a:schemeClr val="dk1"/>
              </a:buClr>
              <a:buSzPts val="1600"/>
              <a:buChar char="○"/>
            </a:pPr>
            <a:r>
              <a:rPr lang="en" sz="1600" b="0" i="0">
                <a:solidFill>
                  <a:schemeClr val="dk1"/>
                </a:solidFill>
              </a:rPr>
              <a:t>Cleaning, HVAC, Water &amp; Plumbing </a:t>
            </a:r>
            <a:endParaRPr sz="1600" b="0" i="0">
              <a:solidFill>
                <a:schemeClr val="dk1"/>
              </a:solidFill>
            </a:endParaRPr>
          </a:p>
          <a:p>
            <a:pPr marL="914400" lvl="1" indent="-330200" algn="l" rtl="0">
              <a:lnSpc>
                <a:spcPct val="100000"/>
              </a:lnSpc>
              <a:spcBef>
                <a:spcPts val="0"/>
              </a:spcBef>
              <a:spcAft>
                <a:spcPts val="0"/>
              </a:spcAft>
              <a:buClr>
                <a:schemeClr val="dk1"/>
              </a:buClr>
              <a:buSzPts val="1600"/>
              <a:buChar char="○"/>
            </a:pPr>
            <a:r>
              <a:rPr lang="en" sz="1600" b="0" i="0">
                <a:solidFill>
                  <a:schemeClr val="dk1"/>
                </a:solidFill>
              </a:rPr>
              <a:t>Masks and Safe Distancing</a:t>
            </a:r>
            <a:endParaRPr sz="1600" b="0" i="0">
              <a:solidFill>
                <a:schemeClr val="dk1"/>
              </a:solidFill>
            </a:endParaRPr>
          </a:p>
          <a:p>
            <a:pPr marL="914400" lvl="1" indent="-330200" algn="l" rtl="0">
              <a:lnSpc>
                <a:spcPct val="100000"/>
              </a:lnSpc>
              <a:spcBef>
                <a:spcPts val="0"/>
              </a:spcBef>
              <a:spcAft>
                <a:spcPts val="0"/>
              </a:spcAft>
              <a:buClr>
                <a:schemeClr val="dk1"/>
              </a:buClr>
              <a:buSzPts val="1600"/>
              <a:buChar char="○"/>
            </a:pPr>
            <a:r>
              <a:rPr lang="en" sz="1600" b="0" i="0">
                <a:solidFill>
                  <a:schemeClr val="dk1"/>
                </a:solidFill>
              </a:rPr>
              <a:t>Signage Locations &amp; Samples</a:t>
            </a:r>
            <a:endParaRPr sz="1600" b="0" i="0">
              <a:solidFill>
                <a:schemeClr val="dk1"/>
              </a:solidFill>
            </a:endParaRPr>
          </a:p>
          <a:p>
            <a:pPr marL="114300" lvl="0" indent="-215900" algn="l" rtl="0">
              <a:lnSpc>
                <a:spcPct val="100000"/>
              </a:lnSpc>
              <a:spcBef>
                <a:spcPts val="1000"/>
              </a:spcBef>
              <a:spcAft>
                <a:spcPts val="0"/>
              </a:spcAft>
              <a:buClr>
                <a:schemeClr val="dk1"/>
              </a:buClr>
              <a:buSzPts val="1600"/>
              <a:buFont typeface="Arial"/>
              <a:buChar char=""/>
            </a:pPr>
            <a:endParaRPr sz="1600" b="0" i="0">
              <a:solidFill>
                <a:schemeClr val="dk1"/>
              </a:solidFill>
            </a:endParaRPr>
          </a:p>
          <a:p>
            <a:pPr marL="0" lvl="0" indent="0" algn="l" rtl="0">
              <a:lnSpc>
                <a:spcPct val="100000"/>
              </a:lnSpc>
              <a:spcBef>
                <a:spcPts val="1000"/>
              </a:spcBef>
              <a:spcAft>
                <a:spcPts val="0"/>
              </a:spcAft>
              <a:buNone/>
            </a:pP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a:p>
            <a:pPr marL="0" lvl="0" indent="0" algn="l" rtl="0">
              <a:lnSpc>
                <a:spcPct val="100000"/>
              </a:lnSpc>
              <a:spcBef>
                <a:spcPts val="0"/>
              </a:spcBef>
              <a:spcAft>
                <a:spcPts val="0"/>
              </a:spcAft>
              <a:buNone/>
            </a:pPr>
            <a:endParaRPr sz="1600">
              <a:solidFill>
                <a:schemeClr val="dk1"/>
              </a:solidFill>
            </a:endParaRPr>
          </a:p>
        </p:txBody>
      </p:sp>
      <p:sp>
        <p:nvSpPr>
          <p:cNvPr id="1041" name="Google Shape;1041;p111"/>
          <p:cNvSpPr txBox="1">
            <a:spLocks noGrp="1"/>
          </p:cNvSpPr>
          <p:nvPr>
            <p:ph type="subTitle" idx="1"/>
          </p:nvPr>
        </p:nvSpPr>
        <p:spPr>
          <a:xfrm>
            <a:off x="515550" y="952250"/>
            <a:ext cx="8219700" cy="178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CDE3DC"/>
                </a:solidFill>
              </a:rPr>
              <a:t>PLANNING</a:t>
            </a:r>
            <a:endParaRPr sz="1600">
              <a:solidFill>
                <a:srgbClr val="CDE3DC"/>
              </a:solidFill>
            </a:endParaRPr>
          </a:p>
          <a:p>
            <a:pPr marL="342900" lvl="0" indent="-101600" algn="l" rtl="0">
              <a:lnSpc>
                <a:spcPct val="100000"/>
              </a:lnSpc>
              <a:spcBef>
                <a:spcPts val="1000"/>
              </a:spcBef>
              <a:spcAft>
                <a:spcPts val="0"/>
              </a:spcAft>
              <a:buClr>
                <a:schemeClr val="dk1"/>
              </a:buClr>
              <a:buSzPts val="1600"/>
              <a:buFont typeface="Arial"/>
              <a:buChar char="●"/>
            </a:pPr>
            <a:r>
              <a:rPr lang="en" sz="1600" b="0" i="0">
                <a:solidFill>
                  <a:schemeClr val="dk1"/>
                </a:solidFill>
              </a:rPr>
              <a:t>Customer Return-to-Work Tracker to help with planning.</a:t>
            </a:r>
            <a:endParaRPr sz="1600" b="0" i="0">
              <a:solidFill>
                <a:schemeClr val="dk1"/>
              </a:solidFill>
            </a:endParaRPr>
          </a:p>
          <a:p>
            <a:pPr marL="342900" lvl="0" indent="-101600" algn="l" rtl="0">
              <a:lnSpc>
                <a:spcPct val="100000"/>
              </a:lnSpc>
              <a:spcBef>
                <a:spcPts val="1000"/>
              </a:spcBef>
              <a:spcAft>
                <a:spcPts val="0"/>
              </a:spcAft>
              <a:buClr>
                <a:schemeClr val="dk1"/>
              </a:buClr>
              <a:buSzPts val="1600"/>
              <a:buFont typeface="Arial"/>
              <a:buChar char="●"/>
            </a:pPr>
            <a:r>
              <a:rPr lang="en" sz="1600" b="0" i="0">
                <a:solidFill>
                  <a:schemeClr val="dk1"/>
                </a:solidFill>
              </a:rPr>
              <a:t>Collaboration with agencies to identify changes in requirements and utilization.</a:t>
            </a:r>
            <a:endParaRPr sz="1600" b="0" i="0">
              <a:solidFill>
                <a:schemeClr val="dk1"/>
              </a:solidFill>
            </a:endParaRPr>
          </a:p>
          <a:p>
            <a:pPr marL="342900" lvl="0" indent="-101600" algn="l" rtl="0">
              <a:lnSpc>
                <a:spcPct val="100000"/>
              </a:lnSpc>
              <a:spcBef>
                <a:spcPts val="1000"/>
              </a:spcBef>
              <a:spcAft>
                <a:spcPts val="1000"/>
              </a:spcAft>
              <a:buClr>
                <a:schemeClr val="dk1"/>
              </a:buClr>
              <a:buSzPts val="1600"/>
              <a:buFont typeface="Arial"/>
              <a:buChar char="●"/>
            </a:pPr>
            <a:r>
              <a:rPr lang="en" sz="1600" b="0" i="0">
                <a:solidFill>
                  <a:schemeClr val="dk1"/>
                </a:solidFill>
              </a:rPr>
              <a:t>Evaluate potential for lease to federal backfill on a case-by-case basis.</a:t>
            </a:r>
            <a:endParaRPr sz="1600" i="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12"/>
          <p:cNvSpPr txBox="1">
            <a:spLocks noGrp="1"/>
          </p:cNvSpPr>
          <p:nvPr>
            <p:ph type="title"/>
          </p:nvPr>
        </p:nvSpPr>
        <p:spPr>
          <a:xfrm>
            <a:off x="3631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SIGNAGE SAMPLES</a:t>
            </a:r>
            <a:endParaRPr sz="3000"/>
          </a:p>
        </p:txBody>
      </p:sp>
      <p:grpSp>
        <p:nvGrpSpPr>
          <p:cNvPr id="1047" name="Google Shape;1047;p112"/>
          <p:cNvGrpSpPr/>
          <p:nvPr/>
        </p:nvGrpSpPr>
        <p:grpSpPr>
          <a:xfrm>
            <a:off x="1705098" y="1514678"/>
            <a:ext cx="5760787" cy="3410266"/>
            <a:chOff x="940925" y="1191550"/>
            <a:chExt cx="6759900" cy="3865200"/>
          </a:xfrm>
        </p:grpSpPr>
        <p:sp>
          <p:nvSpPr>
            <p:cNvPr id="1048" name="Google Shape;1048;p112"/>
            <p:cNvSpPr/>
            <p:nvPr/>
          </p:nvSpPr>
          <p:spPr>
            <a:xfrm>
              <a:off x="940925" y="1191550"/>
              <a:ext cx="6759900" cy="38652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9" name="Google Shape;1049;p112" descr="Sign saying masks are not required for fully vaccinated but masks are required if not fully vaccinated. 6 ft distance not required if you are fully vaccinated but 6 ft distance required if not fully vaccinated" title="Masks not required when fully vaccinated"/>
            <p:cNvPicPr preferRelativeResize="0"/>
            <p:nvPr/>
          </p:nvPicPr>
          <p:blipFill rotWithShape="1">
            <a:blip r:embed="rId3">
              <a:alphaModFix/>
            </a:blip>
            <a:srcRect r="2190"/>
            <a:stretch/>
          </p:blipFill>
          <p:spPr>
            <a:xfrm>
              <a:off x="1121650" y="1333083"/>
              <a:ext cx="3042924" cy="3623490"/>
            </a:xfrm>
            <a:prstGeom prst="rect">
              <a:avLst/>
            </a:prstGeom>
            <a:noFill/>
            <a:ln>
              <a:noFill/>
            </a:ln>
          </p:spPr>
        </p:pic>
        <p:pic>
          <p:nvPicPr>
            <p:cNvPr id="1050" name="Google Shape;1050;p112"/>
            <p:cNvPicPr preferRelativeResize="0"/>
            <p:nvPr/>
          </p:nvPicPr>
          <p:blipFill rotWithShape="1">
            <a:blip r:embed="rId4">
              <a:alphaModFix/>
            </a:blip>
            <a:srcRect t="2334" r="2056"/>
            <a:stretch/>
          </p:blipFill>
          <p:spPr>
            <a:xfrm>
              <a:off x="4475875" y="1417675"/>
              <a:ext cx="2939175" cy="3538901"/>
            </a:xfrm>
            <a:prstGeom prst="rect">
              <a:avLst/>
            </a:prstGeom>
            <a:noFill/>
            <a:ln>
              <a:noFill/>
            </a:ln>
          </p:spPr>
        </p:pic>
      </p:grpSp>
      <p:sp>
        <p:nvSpPr>
          <p:cNvPr id="1051" name="Google Shape;1051;p112"/>
          <p:cNvSpPr txBox="1">
            <a:spLocks noGrp="1"/>
          </p:cNvSpPr>
          <p:nvPr>
            <p:ph type="subTitle" idx="1"/>
          </p:nvPr>
        </p:nvSpPr>
        <p:spPr>
          <a:xfrm>
            <a:off x="363150" y="874150"/>
            <a:ext cx="8219700" cy="64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Where Transmission Rates are Low</a:t>
            </a:r>
            <a:r>
              <a:rPr lang="en" sz="1800" i="0"/>
              <a:t> - </a:t>
            </a:r>
            <a:r>
              <a:rPr lang="en" sz="1800" i="0">
                <a:solidFill>
                  <a:srgbClr val="0FAFFF"/>
                </a:solidFill>
              </a:rPr>
              <a:t>Guidance as of 7-2</a:t>
            </a:r>
            <a:r>
              <a:rPr lang="en" sz="1800" i="0"/>
              <a:t>9-21</a:t>
            </a:r>
            <a:endParaRPr sz="1800">
              <a:solidFill>
                <a:srgbClr val="0FA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13"/>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solidFill>
                  <a:schemeClr val="dk1"/>
                </a:solidFill>
              </a:rPr>
              <a:t>SIGNAGE SAMPLES</a:t>
            </a:r>
            <a:endParaRPr sz="3000"/>
          </a:p>
        </p:txBody>
      </p:sp>
      <p:sp>
        <p:nvSpPr>
          <p:cNvPr id="1057" name="Google Shape;1057;p113"/>
          <p:cNvSpPr txBox="1">
            <a:spLocks noGrp="1"/>
          </p:cNvSpPr>
          <p:nvPr>
            <p:ph type="subTitle" idx="1"/>
          </p:nvPr>
        </p:nvSpPr>
        <p:spPr>
          <a:xfrm>
            <a:off x="439350" y="874150"/>
            <a:ext cx="8231400" cy="375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Where Transmission Rates are Substantial/High</a:t>
            </a:r>
            <a:r>
              <a:rPr lang="en" sz="1800" i="0"/>
              <a:t> - Guidance as of 7-29-21</a:t>
            </a:r>
            <a:endParaRPr sz="1800"/>
          </a:p>
          <a:p>
            <a:pPr marL="0" lvl="0" indent="0" algn="l" rtl="0">
              <a:lnSpc>
                <a:spcPct val="100000"/>
              </a:lnSpc>
              <a:spcBef>
                <a:spcPts val="0"/>
              </a:spcBef>
              <a:spcAft>
                <a:spcPts val="0"/>
              </a:spcAft>
              <a:buNone/>
            </a:pPr>
            <a:endParaRPr sz="2000" i="0"/>
          </a:p>
        </p:txBody>
      </p:sp>
      <p:grpSp>
        <p:nvGrpSpPr>
          <p:cNvPr id="1058" name="Google Shape;1058;p113"/>
          <p:cNvGrpSpPr/>
          <p:nvPr/>
        </p:nvGrpSpPr>
        <p:grpSpPr>
          <a:xfrm>
            <a:off x="3352259" y="1514640"/>
            <a:ext cx="5496188" cy="3420790"/>
            <a:chOff x="1749200" y="1438325"/>
            <a:chExt cx="5760600" cy="3629100"/>
          </a:xfrm>
        </p:grpSpPr>
        <p:sp>
          <p:nvSpPr>
            <p:cNvPr id="1059" name="Google Shape;1059;p113"/>
            <p:cNvSpPr/>
            <p:nvPr/>
          </p:nvSpPr>
          <p:spPr>
            <a:xfrm>
              <a:off x="1749200" y="1438325"/>
              <a:ext cx="5760600" cy="3629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chemeClr val="dk1"/>
                </a:highlight>
              </a:endParaRPr>
            </a:p>
          </p:txBody>
        </p:sp>
        <p:pic>
          <p:nvPicPr>
            <p:cNvPr id="1060" name="Google Shape;1060;p113" descr="A mask" title="masks required"/>
            <p:cNvPicPr preferRelativeResize="0"/>
            <p:nvPr/>
          </p:nvPicPr>
          <p:blipFill>
            <a:blip r:embed="rId3">
              <a:alphaModFix/>
            </a:blip>
            <a:stretch>
              <a:fillRect/>
            </a:stretch>
          </p:blipFill>
          <p:spPr>
            <a:xfrm>
              <a:off x="1974675" y="1576150"/>
              <a:ext cx="2560190" cy="3324050"/>
            </a:xfrm>
            <a:prstGeom prst="rect">
              <a:avLst/>
            </a:prstGeom>
            <a:noFill/>
            <a:ln>
              <a:noFill/>
            </a:ln>
          </p:spPr>
        </p:pic>
        <p:pic>
          <p:nvPicPr>
            <p:cNvPr id="1061" name="Google Shape;1061;p113" descr="6ft distance not required if you are fully vaccinated. 6ft distance required if not fully vaccinated" title="6ft distance not required"/>
            <p:cNvPicPr preferRelativeResize="0"/>
            <p:nvPr/>
          </p:nvPicPr>
          <p:blipFill rotWithShape="1">
            <a:blip r:embed="rId4">
              <a:alphaModFix/>
            </a:blip>
            <a:srcRect t="2047"/>
            <a:stretch/>
          </p:blipFill>
          <p:spPr>
            <a:xfrm>
              <a:off x="4763475" y="1590850"/>
              <a:ext cx="2613576" cy="3389150"/>
            </a:xfrm>
            <a:prstGeom prst="rect">
              <a:avLst/>
            </a:prstGeom>
            <a:noFill/>
            <a:ln>
              <a:noFill/>
            </a:ln>
          </p:spPr>
        </p:pic>
      </p:grpSp>
      <p:pic>
        <p:nvPicPr>
          <p:cNvPr id="1062" name="Google Shape;1062;p113" descr="Sign with two people wearing masks" title="Masks required to enter this facility"/>
          <p:cNvPicPr preferRelativeResize="0"/>
          <p:nvPr/>
        </p:nvPicPr>
        <p:blipFill>
          <a:blip r:embed="rId5">
            <a:alphaModFix/>
          </a:blip>
          <a:stretch>
            <a:fillRect/>
          </a:stretch>
        </p:blipFill>
        <p:spPr>
          <a:xfrm>
            <a:off x="439350" y="1514650"/>
            <a:ext cx="2603302" cy="3420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96"/>
          <p:cNvSpPr txBox="1">
            <a:spLocks noGrp="1"/>
          </p:cNvSpPr>
          <p:nvPr>
            <p:ph type="subTitle" idx="2"/>
          </p:nvPr>
        </p:nvSpPr>
        <p:spPr>
          <a:xfrm>
            <a:off x="497100" y="1076050"/>
            <a:ext cx="7721100" cy="40674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r>
              <a:rPr lang="en" sz="1800">
                <a:solidFill>
                  <a:srgbClr val="CDE3DC"/>
                </a:solidFill>
                <a:highlight>
                  <a:srgbClr val="003C71"/>
                </a:highlight>
              </a:rPr>
              <a:t>COVID-19 &amp; Return to Facilities</a:t>
            </a:r>
            <a:endParaRPr sz="1800">
              <a:solidFill>
                <a:srgbClr val="CDE3DC"/>
              </a:solidFill>
              <a:highlight>
                <a:srgbClr val="003C71"/>
              </a:highlight>
            </a:endParaRPr>
          </a:p>
          <a:p>
            <a:pPr marL="457200" lvl="0" indent="0" algn="l" rtl="0">
              <a:lnSpc>
                <a:spcPct val="100000"/>
              </a:lnSpc>
              <a:spcBef>
                <a:spcPts val="1600"/>
              </a:spcBef>
              <a:spcAft>
                <a:spcPts val="0"/>
              </a:spcAft>
              <a:buNone/>
            </a:pPr>
            <a:r>
              <a:rPr lang="en" sz="1800">
                <a:highlight>
                  <a:srgbClr val="003C71"/>
                </a:highlight>
              </a:rPr>
              <a:t>The Future of Workplace</a:t>
            </a:r>
            <a:endParaRPr sz="1800">
              <a:highlight>
                <a:srgbClr val="003C71"/>
              </a:highlight>
            </a:endParaRPr>
          </a:p>
          <a:p>
            <a:pPr marL="914400" lvl="0" indent="0" algn="l" rtl="0">
              <a:lnSpc>
                <a:spcPct val="100000"/>
              </a:lnSpc>
              <a:spcBef>
                <a:spcPts val="1600"/>
              </a:spcBef>
              <a:spcAft>
                <a:spcPts val="0"/>
              </a:spcAft>
              <a:buNone/>
            </a:pPr>
            <a:r>
              <a:rPr lang="en" sz="1800">
                <a:highlight>
                  <a:srgbClr val="003C71"/>
                </a:highlight>
              </a:rPr>
              <a:t>Short Break</a:t>
            </a:r>
            <a:endParaRPr sz="1800">
              <a:highlight>
                <a:srgbClr val="003C71"/>
              </a:highlight>
            </a:endParaRPr>
          </a:p>
          <a:p>
            <a:pPr marL="457200" lvl="0" indent="0" algn="l" rtl="0">
              <a:lnSpc>
                <a:spcPct val="100000"/>
              </a:lnSpc>
              <a:spcBef>
                <a:spcPts val="1600"/>
              </a:spcBef>
              <a:spcAft>
                <a:spcPts val="0"/>
              </a:spcAft>
              <a:buNone/>
            </a:pPr>
            <a:r>
              <a:rPr lang="en" sz="1800">
                <a:highlight>
                  <a:srgbClr val="003C71"/>
                </a:highlight>
              </a:rPr>
              <a:t>Strategies for Real Property Utilization</a:t>
            </a:r>
            <a:endParaRPr sz="1800">
              <a:highlight>
                <a:srgbClr val="003C71"/>
              </a:highlight>
            </a:endParaRPr>
          </a:p>
          <a:p>
            <a:pPr marL="457200" lvl="0" indent="0" algn="l" rtl="0">
              <a:lnSpc>
                <a:spcPct val="100000"/>
              </a:lnSpc>
              <a:spcBef>
                <a:spcPts val="0"/>
              </a:spcBef>
              <a:spcAft>
                <a:spcPts val="0"/>
              </a:spcAft>
              <a:buNone/>
            </a:pPr>
            <a:endParaRPr sz="1800">
              <a:highlight>
                <a:srgbClr val="003C71"/>
              </a:highlight>
            </a:endParaRPr>
          </a:p>
          <a:p>
            <a:pPr marL="457200" lvl="0" indent="0" algn="l" rtl="0">
              <a:lnSpc>
                <a:spcPct val="100000"/>
              </a:lnSpc>
              <a:spcBef>
                <a:spcPts val="0"/>
              </a:spcBef>
              <a:spcAft>
                <a:spcPts val="0"/>
              </a:spcAft>
              <a:buNone/>
            </a:pPr>
            <a:r>
              <a:rPr lang="en" sz="1800">
                <a:highlight>
                  <a:srgbClr val="003C71"/>
                </a:highlight>
              </a:rPr>
              <a:t>Federal Acquisition Service Offerings</a:t>
            </a:r>
            <a:endParaRPr sz="1800">
              <a:highlight>
                <a:srgbClr val="003C71"/>
              </a:highlight>
            </a:endParaRPr>
          </a:p>
          <a:p>
            <a:pPr marL="457200" lvl="0" indent="0" algn="l" rtl="0">
              <a:lnSpc>
                <a:spcPct val="100000"/>
              </a:lnSpc>
              <a:spcBef>
                <a:spcPts val="0"/>
              </a:spcBef>
              <a:spcAft>
                <a:spcPts val="0"/>
              </a:spcAft>
              <a:buNone/>
            </a:pPr>
            <a:endParaRPr sz="1800">
              <a:highlight>
                <a:srgbClr val="003C71"/>
              </a:highlight>
            </a:endParaRPr>
          </a:p>
          <a:p>
            <a:pPr marL="457200" lvl="0" indent="0" algn="l" rtl="0">
              <a:lnSpc>
                <a:spcPct val="100000"/>
              </a:lnSpc>
              <a:spcBef>
                <a:spcPts val="0"/>
              </a:spcBef>
              <a:spcAft>
                <a:spcPts val="0"/>
              </a:spcAft>
              <a:buNone/>
            </a:pPr>
            <a:r>
              <a:rPr lang="en" sz="1800">
                <a:highlight>
                  <a:srgbClr val="003C71"/>
                </a:highlight>
              </a:rPr>
              <a:t>Climate Resilience</a:t>
            </a:r>
            <a:endParaRPr sz="1800">
              <a:highlight>
                <a:srgbClr val="003C71"/>
              </a:highlight>
            </a:endParaRPr>
          </a:p>
          <a:p>
            <a:pPr marL="457200" lvl="0" indent="0" algn="l" rtl="0">
              <a:lnSpc>
                <a:spcPct val="100000"/>
              </a:lnSpc>
              <a:spcBef>
                <a:spcPts val="0"/>
              </a:spcBef>
              <a:spcAft>
                <a:spcPts val="0"/>
              </a:spcAft>
              <a:buNone/>
            </a:pPr>
            <a:endParaRPr sz="1800">
              <a:highlight>
                <a:srgbClr val="003C71"/>
              </a:highlight>
            </a:endParaRPr>
          </a:p>
          <a:p>
            <a:pPr marL="457200" lvl="0" indent="0" algn="l" rtl="0">
              <a:lnSpc>
                <a:spcPct val="100000"/>
              </a:lnSpc>
              <a:spcBef>
                <a:spcPts val="0"/>
              </a:spcBef>
              <a:spcAft>
                <a:spcPts val="0"/>
              </a:spcAft>
              <a:buNone/>
            </a:pPr>
            <a:r>
              <a:rPr lang="en" sz="1800">
                <a:highlight>
                  <a:srgbClr val="003C71"/>
                </a:highlight>
              </a:rPr>
              <a:t>Closing Remarks</a:t>
            </a:r>
            <a:endParaRPr sz="1800">
              <a:highlight>
                <a:srgbClr val="003C71"/>
              </a:highlight>
            </a:endParaRPr>
          </a:p>
          <a:p>
            <a:pPr marL="457200" lvl="0" indent="0" algn="l" rtl="0">
              <a:lnSpc>
                <a:spcPct val="100000"/>
              </a:lnSpc>
              <a:spcBef>
                <a:spcPts val="0"/>
              </a:spcBef>
              <a:spcAft>
                <a:spcPts val="0"/>
              </a:spcAft>
              <a:buNone/>
            </a:pPr>
            <a:endParaRPr sz="1900">
              <a:highlight>
                <a:srgbClr val="003C71"/>
              </a:highlight>
            </a:endParaRPr>
          </a:p>
          <a:p>
            <a:pPr marL="457200" lvl="0" indent="0" algn="l" rtl="0">
              <a:lnSpc>
                <a:spcPct val="100000"/>
              </a:lnSpc>
              <a:spcBef>
                <a:spcPts val="0"/>
              </a:spcBef>
              <a:spcAft>
                <a:spcPts val="0"/>
              </a:spcAft>
              <a:buNone/>
            </a:pPr>
            <a:endParaRPr sz="2000">
              <a:highlight>
                <a:srgbClr val="003C71"/>
              </a:highlight>
            </a:endParaRPr>
          </a:p>
        </p:txBody>
      </p:sp>
      <p:sp>
        <p:nvSpPr>
          <p:cNvPr id="908" name="Google Shape;908;p96"/>
          <p:cNvSpPr txBox="1">
            <a:spLocks noGrp="1"/>
          </p:cNvSpPr>
          <p:nvPr>
            <p:ph type="title"/>
          </p:nvPr>
        </p:nvSpPr>
        <p:spPr>
          <a:xfrm>
            <a:off x="589200" y="481050"/>
            <a:ext cx="7721100" cy="459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a:t>Agenda</a:t>
            </a:r>
            <a:endParaRPr sz="3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114"/>
          <p:cNvSpPr/>
          <p:nvPr/>
        </p:nvSpPr>
        <p:spPr>
          <a:xfrm>
            <a:off x="420575" y="1573500"/>
            <a:ext cx="8179500" cy="30141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4"/>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SAFE DISTANCING</a:t>
            </a:r>
            <a:endParaRPr/>
          </a:p>
        </p:txBody>
      </p:sp>
      <p:sp>
        <p:nvSpPr>
          <p:cNvPr id="1069" name="Google Shape;1069;p114"/>
          <p:cNvSpPr txBox="1">
            <a:spLocks noGrp="1"/>
          </p:cNvSpPr>
          <p:nvPr>
            <p:ph type="subTitle" idx="1"/>
          </p:nvPr>
        </p:nvSpPr>
        <p:spPr>
          <a:xfrm>
            <a:off x="439350" y="874150"/>
            <a:ext cx="8033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 NORMAL</a:t>
            </a:r>
            <a:endParaRPr/>
          </a:p>
        </p:txBody>
      </p:sp>
      <p:pic>
        <p:nvPicPr>
          <p:cNvPr id="1070" name="Google Shape;1070;p114" descr="Elevator with people inside" title="Elevator "/>
          <p:cNvPicPr preferRelativeResize="0"/>
          <p:nvPr/>
        </p:nvPicPr>
        <p:blipFill>
          <a:blip r:embed="rId3">
            <a:alphaModFix/>
          </a:blip>
          <a:stretch>
            <a:fillRect/>
          </a:stretch>
        </p:blipFill>
        <p:spPr>
          <a:xfrm>
            <a:off x="4606597" y="1726750"/>
            <a:ext cx="3839203" cy="2683175"/>
          </a:xfrm>
          <a:prstGeom prst="rect">
            <a:avLst/>
          </a:prstGeom>
          <a:noFill/>
          <a:ln>
            <a:noFill/>
          </a:ln>
        </p:spPr>
      </p:pic>
      <p:pic>
        <p:nvPicPr>
          <p:cNvPr id="1071" name="Google Shape;1071;p114" descr="An elevator showing feet on the ground 6ft apart" title="Elevator"/>
          <p:cNvPicPr preferRelativeResize="0"/>
          <p:nvPr/>
        </p:nvPicPr>
        <p:blipFill>
          <a:blip r:embed="rId4">
            <a:alphaModFix/>
          </a:blip>
          <a:stretch>
            <a:fillRect/>
          </a:stretch>
        </p:blipFill>
        <p:spPr>
          <a:xfrm>
            <a:off x="591750" y="1726750"/>
            <a:ext cx="3839201" cy="26831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15"/>
          <p:cNvSpPr/>
          <p:nvPr/>
        </p:nvSpPr>
        <p:spPr>
          <a:xfrm>
            <a:off x="0" y="1781025"/>
            <a:ext cx="8183700" cy="14355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15"/>
          <p:cNvSpPr txBox="1">
            <a:spLocks noGrp="1"/>
          </p:cNvSpPr>
          <p:nvPr>
            <p:ph type="title"/>
          </p:nvPr>
        </p:nvSpPr>
        <p:spPr>
          <a:xfrm>
            <a:off x="174925" y="401350"/>
            <a:ext cx="8200200" cy="95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300"/>
              <a:t>Leasing Update </a:t>
            </a:r>
            <a:r>
              <a:rPr lang="en" sz="3200"/>
              <a:t>Presented By:</a:t>
            </a:r>
            <a:endParaRPr/>
          </a:p>
        </p:txBody>
      </p:sp>
      <p:sp>
        <p:nvSpPr>
          <p:cNvPr id="1078" name="Google Shape;1078;p115"/>
          <p:cNvSpPr txBox="1"/>
          <p:nvPr/>
        </p:nvSpPr>
        <p:spPr>
          <a:xfrm>
            <a:off x="174925" y="1919200"/>
            <a:ext cx="4677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600" b="1">
              <a:solidFill>
                <a:schemeClr val="dk1"/>
              </a:solidFill>
            </a:endParaRPr>
          </a:p>
        </p:txBody>
      </p:sp>
      <p:pic>
        <p:nvPicPr>
          <p:cNvPr id="1079" name="Google Shape;1079;p115" descr="Woman smiling at the camera" title="Danielle Piantedosi"/>
          <p:cNvPicPr preferRelativeResize="0"/>
          <p:nvPr/>
        </p:nvPicPr>
        <p:blipFill rotWithShape="1">
          <a:blip r:embed="rId3">
            <a:alphaModFix/>
          </a:blip>
          <a:srcRect b="15526"/>
          <a:stretch/>
        </p:blipFill>
        <p:spPr>
          <a:xfrm>
            <a:off x="5581537" y="1531001"/>
            <a:ext cx="1347900" cy="1515300"/>
          </a:xfrm>
          <a:prstGeom prst="ellipse">
            <a:avLst/>
          </a:prstGeom>
          <a:noFill/>
          <a:ln w="38100" cap="flat" cmpd="sng">
            <a:solidFill>
              <a:schemeClr val="lt2"/>
            </a:solidFill>
            <a:prstDash val="solid"/>
            <a:round/>
            <a:headEnd type="none" w="sm" len="sm"/>
            <a:tailEnd type="none" w="sm" len="sm"/>
          </a:ln>
        </p:spPr>
      </p:pic>
      <p:sp>
        <p:nvSpPr>
          <p:cNvPr id="1080" name="Google Shape;1080;p115"/>
          <p:cNvSpPr txBox="1"/>
          <p:nvPr/>
        </p:nvSpPr>
        <p:spPr>
          <a:xfrm>
            <a:off x="1852100" y="3348375"/>
            <a:ext cx="3453300" cy="1699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CDE3DC"/>
                </a:solidFill>
                <a:highlight>
                  <a:srgbClr val="003C71"/>
                </a:highlight>
              </a:rPr>
              <a:t>Shayne Doherty </a:t>
            </a:r>
            <a:endParaRPr sz="1600" b="1">
              <a:solidFill>
                <a:srgbClr val="CDE3DC"/>
              </a:solidFill>
              <a:highlight>
                <a:srgbClr val="003C71"/>
              </a:highlight>
            </a:endParaRPr>
          </a:p>
          <a:p>
            <a:pPr marL="0" lvl="0" indent="0" algn="l" rtl="0">
              <a:spcBef>
                <a:spcPts val="0"/>
              </a:spcBef>
              <a:spcAft>
                <a:spcPts val="0"/>
              </a:spcAft>
              <a:buNone/>
            </a:pPr>
            <a:r>
              <a:rPr lang="en" sz="1600">
                <a:solidFill>
                  <a:schemeClr val="dk1"/>
                </a:solidFill>
              </a:rPr>
              <a:t>Outleasing Manager,</a:t>
            </a:r>
            <a:endParaRPr sz="1600">
              <a:solidFill>
                <a:schemeClr val="dk1"/>
              </a:solidFill>
            </a:endParaRPr>
          </a:p>
          <a:p>
            <a:pPr marL="0" lvl="0" indent="0" algn="l" rtl="0">
              <a:spcBef>
                <a:spcPts val="0"/>
              </a:spcBef>
              <a:spcAft>
                <a:spcPts val="0"/>
              </a:spcAft>
              <a:buNone/>
            </a:pPr>
            <a:r>
              <a:rPr lang="en" sz="1600">
                <a:solidFill>
                  <a:schemeClr val="dk1"/>
                </a:solidFill>
              </a:rPr>
              <a:t>Lease Contracting Officer</a:t>
            </a:r>
            <a:endParaRPr sz="1600">
              <a:solidFill>
                <a:schemeClr val="dk1"/>
              </a:solidFill>
            </a:endParaRPr>
          </a:p>
          <a:p>
            <a:pPr marL="0" lvl="0" indent="0" algn="l" rtl="0">
              <a:spcBef>
                <a:spcPts val="0"/>
              </a:spcBef>
              <a:spcAft>
                <a:spcPts val="0"/>
              </a:spcAft>
              <a:buNone/>
            </a:pPr>
            <a:r>
              <a:rPr lang="en" sz="1600">
                <a:solidFill>
                  <a:schemeClr val="dk1"/>
                </a:solidFill>
              </a:rPr>
              <a:t>Real Estate Acquisition Division</a:t>
            </a:r>
            <a:endParaRPr sz="1600">
              <a:solidFill>
                <a:schemeClr val="dk1"/>
              </a:solidFill>
            </a:endParaRPr>
          </a:p>
          <a:p>
            <a:pPr marL="0" lvl="0" indent="0" algn="l" rtl="0">
              <a:spcBef>
                <a:spcPts val="0"/>
              </a:spcBef>
              <a:spcAft>
                <a:spcPts val="0"/>
              </a:spcAft>
              <a:buNone/>
            </a:pPr>
            <a:r>
              <a:rPr lang="en" sz="1600" u="sng">
                <a:solidFill>
                  <a:schemeClr val="hlink"/>
                </a:solidFill>
                <a:hlinkClick r:id="rId4"/>
              </a:rPr>
              <a:t>shayne.doherty@gsa.gov</a:t>
            </a:r>
            <a:r>
              <a:rPr lang="en" sz="1600">
                <a:solidFill>
                  <a:schemeClr val="dk1"/>
                </a:solidFill>
              </a:rPr>
              <a:t> </a:t>
            </a:r>
            <a:endParaRPr sz="1600">
              <a:solidFill>
                <a:schemeClr val="dk1"/>
              </a:solidFill>
            </a:endParaRPr>
          </a:p>
          <a:p>
            <a:pPr marL="0" lvl="0" indent="0" algn="l" rtl="0">
              <a:lnSpc>
                <a:spcPct val="115000"/>
              </a:lnSpc>
              <a:spcBef>
                <a:spcPts val="0"/>
              </a:spcBef>
              <a:spcAft>
                <a:spcPts val="0"/>
              </a:spcAft>
              <a:buNone/>
            </a:pPr>
            <a:endParaRPr sz="1600" b="1">
              <a:solidFill>
                <a:srgbClr val="CDE3DC"/>
              </a:solidFill>
              <a:highlight>
                <a:srgbClr val="003C71"/>
              </a:highlight>
            </a:endParaRPr>
          </a:p>
        </p:txBody>
      </p:sp>
      <p:sp>
        <p:nvSpPr>
          <p:cNvPr id="1081" name="Google Shape;1081;p115"/>
          <p:cNvSpPr txBox="1"/>
          <p:nvPr/>
        </p:nvSpPr>
        <p:spPr>
          <a:xfrm>
            <a:off x="1852088" y="1740588"/>
            <a:ext cx="33642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highlight>
                  <a:srgbClr val="003C71"/>
                </a:highlight>
              </a:rPr>
              <a:t>Danielle Piantedosi </a:t>
            </a:r>
            <a:endParaRPr sz="1600" b="1">
              <a:solidFill>
                <a:schemeClr val="dk1"/>
              </a:solidFill>
              <a:highlight>
                <a:srgbClr val="003C71"/>
              </a:highlight>
            </a:endParaRPr>
          </a:p>
          <a:p>
            <a:pPr marL="0" lvl="0" indent="0" algn="l" rtl="0">
              <a:spcBef>
                <a:spcPts val="0"/>
              </a:spcBef>
              <a:spcAft>
                <a:spcPts val="0"/>
              </a:spcAft>
              <a:buNone/>
            </a:pPr>
            <a:r>
              <a:rPr lang="en" sz="1600">
                <a:solidFill>
                  <a:schemeClr val="dk1"/>
                </a:solidFill>
                <a:highlight>
                  <a:srgbClr val="003C71"/>
                </a:highlight>
              </a:rPr>
              <a:t>Senior Leasing Specialist, </a:t>
            </a:r>
            <a:endParaRPr sz="1600">
              <a:solidFill>
                <a:schemeClr val="dk1"/>
              </a:solidFill>
              <a:highlight>
                <a:srgbClr val="003C71"/>
              </a:highlight>
            </a:endParaRPr>
          </a:p>
          <a:p>
            <a:pPr marL="0" lvl="0" indent="0" algn="l" rtl="0">
              <a:spcBef>
                <a:spcPts val="0"/>
              </a:spcBef>
              <a:spcAft>
                <a:spcPts val="0"/>
              </a:spcAft>
              <a:buNone/>
            </a:pPr>
            <a:r>
              <a:rPr lang="en" sz="1600">
                <a:solidFill>
                  <a:schemeClr val="dk1"/>
                </a:solidFill>
                <a:highlight>
                  <a:srgbClr val="003C71"/>
                </a:highlight>
              </a:rPr>
              <a:t>Lease Contracting Officer</a:t>
            </a:r>
            <a:endParaRPr sz="1600">
              <a:solidFill>
                <a:schemeClr val="dk1"/>
              </a:solidFill>
              <a:highlight>
                <a:srgbClr val="003C71"/>
              </a:highlight>
            </a:endParaRPr>
          </a:p>
          <a:p>
            <a:pPr marL="0" lvl="0" indent="0" algn="l" rtl="0">
              <a:spcBef>
                <a:spcPts val="0"/>
              </a:spcBef>
              <a:spcAft>
                <a:spcPts val="0"/>
              </a:spcAft>
              <a:buNone/>
            </a:pPr>
            <a:r>
              <a:rPr lang="en" sz="1600">
                <a:solidFill>
                  <a:schemeClr val="dk1"/>
                </a:solidFill>
                <a:highlight>
                  <a:srgbClr val="003C71"/>
                </a:highlight>
              </a:rPr>
              <a:t>Real Estate Acquisition Division</a:t>
            </a:r>
            <a:endParaRPr sz="1600">
              <a:solidFill>
                <a:schemeClr val="dk1"/>
              </a:solidFill>
              <a:highlight>
                <a:srgbClr val="003C71"/>
              </a:highlight>
            </a:endParaRPr>
          </a:p>
          <a:p>
            <a:pPr marL="0" lvl="0" indent="0" algn="l" rtl="0">
              <a:spcBef>
                <a:spcPts val="0"/>
              </a:spcBef>
              <a:spcAft>
                <a:spcPts val="0"/>
              </a:spcAft>
              <a:buNone/>
            </a:pPr>
            <a:r>
              <a:rPr lang="en" sz="1600" u="sng">
                <a:solidFill>
                  <a:schemeClr val="hlink"/>
                </a:solidFill>
                <a:highlight>
                  <a:srgbClr val="003C71"/>
                </a:highlight>
                <a:hlinkClick r:id="rId5"/>
              </a:rPr>
              <a:t>danielle.piantedosi@gsa.gov</a:t>
            </a:r>
            <a:r>
              <a:rPr lang="en" sz="1600">
                <a:solidFill>
                  <a:schemeClr val="dk1"/>
                </a:solidFill>
                <a:highlight>
                  <a:srgbClr val="003C71"/>
                </a:highlight>
              </a:rPr>
              <a:t> </a:t>
            </a:r>
            <a:endParaRPr sz="1600">
              <a:solidFill>
                <a:schemeClr val="dk1"/>
              </a:solidFill>
              <a:highlight>
                <a:srgbClr val="003C71"/>
              </a:highlight>
            </a:endParaRPr>
          </a:p>
          <a:p>
            <a:pPr marL="0" lvl="0" indent="0" algn="l" rtl="0">
              <a:lnSpc>
                <a:spcPct val="115000"/>
              </a:lnSpc>
              <a:spcBef>
                <a:spcPts val="0"/>
              </a:spcBef>
              <a:spcAft>
                <a:spcPts val="0"/>
              </a:spcAft>
              <a:buNone/>
            </a:pPr>
            <a:endParaRPr sz="1600">
              <a:solidFill>
                <a:srgbClr val="CDE3DC"/>
              </a:solidFill>
              <a:highlight>
                <a:srgbClr val="003C71"/>
              </a:highlight>
            </a:endParaRPr>
          </a:p>
        </p:txBody>
      </p:sp>
      <p:pic>
        <p:nvPicPr>
          <p:cNvPr id="1082" name="Google Shape;1082;p115" descr="Man smiling at the camera" title="Shayne Doherty"/>
          <p:cNvPicPr preferRelativeResize="0"/>
          <p:nvPr/>
        </p:nvPicPr>
        <p:blipFill rotWithShape="1">
          <a:blip r:embed="rId6">
            <a:alphaModFix/>
          </a:blip>
          <a:srcRect l="9084" r="17655" b="23059"/>
          <a:stretch/>
        </p:blipFill>
        <p:spPr>
          <a:xfrm>
            <a:off x="5581521" y="3480237"/>
            <a:ext cx="1347900" cy="1435500"/>
          </a:xfrm>
          <a:prstGeom prst="ellipse">
            <a:avLst/>
          </a:prstGeom>
          <a:noFill/>
          <a:ln w="38100" cap="flat" cmpd="sng">
            <a:solidFill>
              <a:schemeClr val="lt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6"/>
        <p:cNvGrpSpPr/>
        <p:nvPr/>
      </p:nvGrpSpPr>
      <p:grpSpPr>
        <a:xfrm>
          <a:off x="0" y="0"/>
          <a:ext cx="0" cy="0"/>
          <a:chOff x="0" y="0"/>
          <a:chExt cx="0" cy="0"/>
        </a:xfrm>
      </p:grpSpPr>
      <p:sp>
        <p:nvSpPr>
          <p:cNvPr id="1087" name="Google Shape;1087;p116"/>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CLEANING</a:t>
            </a:r>
            <a:endParaRPr/>
          </a:p>
        </p:txBody>
      </p:sp>
      <p:sp>
        <p:nvSpPr>
          <p:cNvPr id="1088" name="Google Shape;1088;p116"/>
          <p:cNvSpPr txBox="1">
            <a:spLocks noGrp="1"/>
          </p:cNvSpPr>
          <p:nvPr>
            <p:ph type="subTitle" idx="4"/>
          </p:nvPr>
        </p:nvSpPr>
        <p:spPr>
          <a:xfrm>
            <a:off x="534500" y="2265875"/>
            <a:ext cx="2406900" cy="2683200"/>
          </a:xfrm>
          <a:prstGeom prst="rect">
            <a:avLst/>
          </a:prstGeom>
          <a:noFill/>
          <a:ln>
            <a:noFill/>
          </a:ln>
        </p:spPr>
        <p:txBody>
          <a:bodyPr spcFirstLastPara="1" wrap="square" lIns="91425" tIns="91425" rIns="91425" bIns="91425" anchor="t" anchorCtr="0">
            <a:noAutofit/>
          </a:bodyPr>
          <a:lstStyle/>
          <a:p>
            <a:pPr marL="114300" lvl="0" indent="-196850" algn="l" rtl="0">
              <a:lnSpc>
                <a:spcPct val="115000"/>
              </a:lnSpc>
              <a:spcBef>
                <a:spcPts val="0"/>
              </a:spcBef>
              <a:spcAft>
                <a:spcPts val="0"/>
              </a:spcAft>
              <a:buClr>
                <a:srgbClr val="1B1B1B"/>
              </a:buClr>
              <a:buSzPts val="1300"/>
              <a:buFont typeface="Arial"/>
              <a:buChar char=""/>
            </a:pPr>
            <a:r>
              <a:rPr lang="en" sz="1300">
                <a:solidFill>
                  <a:srgbClr val="1B1B1B"/>
                </a:solidFill>
              </a:rPr>
              <a:t>Unilateral Lease Amendments (ULA’s) issued requiring daily cleaning and disinfecting through </a:t>
            </a:r>
            <a:r>
              <a:rPr lang="en" sz="1300" b="1">
                <a:solidFill>
                  <a:srgbClr val="1B1B1B"/>
                </a:solidFill>
              </a:rPr>
              <a:t>October 1, 2021</a:t>
            </a:r>
            <a:r>
              <a:rPr lang="en" sz="1300">
                <a:solidFill>
                  <a:srgbClr val="1B1B1B"/>
                </a:solidFill>
              </a:rPr>
              <a:t>.</a:t>
            </a:r>
            <a:endParaRPr sz="1300">
              <a:solidFill>
                <a:srgbClr val="1B1B1B"/>
              </a:solidFill>
            </a:endParaRPr>
          </a:p>
          <a:p>
            <a:pPr marL="114300" lvl="0" indent="-196850" algn="l" rtl="0">
              <a:lnSpc>
                <a:spcPct val="115000"/>
              </a:lnSpc>
              <a:spcBef>
                <a:spcPts val="0"/>
              </a:spcBef>
              <a:spcAft>
                <a:spcPts val="0"/>
              </a:spcAft>
              <a:buClr>
                <a:srgbClr val="1B1B1B"/>
              </a:buClr>
              <a:buSzPts val="1300"/>
              <a:buFont typeface="Arial"/>
              <a:buChar char=""/>
            </a:pPr>
            <a:endParaRPr sz="1300">
              <a:solidFill>
                <a:srgbClr val="1B1B1B"/>
              </a:solidFill>
            </a:endParaRPr>
          </a:p>
          <a:p>
            <a:pPr marL="114300" lvl="0" indent="-196850" algn="l" rtl="0">
              <a:lnSpc>
                <a:spcPct val="115000"/>
              </a:lnSpc>
              <a:spcBef>
                <a:spcPts val="0"/>
              </a:spcBef>
              <a:spcAft>
                <a:spcPts val="0"/>
              </a:spcAft>
              <a:buClr>
                <a:srgbClr val="1B1B1B"/>
              </a:buClr>
              <a:buSzPts val="1300"/>
              <a:buChar char=""/>
            </a:pPr>
            <a:r>
              <a:rPr lang="en" sz="1300">
                <a:solidFill>
                  <a:srgbClr val="1B1B1B"/>
                </a:solidFill>
              </a:rPr>
              <a:t>Disinfectants are EPA- registered, identified as effective against Novel Coronavirus SARS-CoV-2.</a:t>
            </a:r>
            <a:endParaRPr sz="1300"/>
          </a:p>
        </p:txBody>
      </p:sp>
      <p:sp>
        <p:nvSpPr>
          <p:cNvPr id="1089" name="Google Shape;1089;p116"/>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HVAC</a:t>
            </a:r>
            <a:endParaRPr/>
          </a:p>
        </p:txBody>
      </p:sp>
      <p:sp>
        <p:nvSpPr>
          <p:cNvPr id="1090" name="Google Shape;1090;p116"/>
          <p:cNvSpPr txBox="1">
            <a:spLocks noGrp="1"/>
          </p:cNvSpPr>
          <p:nvPr>
            <p:ph type="subTitle" idx="5"/>
          </p:nvPr>
        </p:nvSpPr>
        <p:spPr>
          <a:xfrm>
            <a:off x="3389700" y="2265875"/>
            <a:ext cx="2440800" cy="2540400"/>
          </a:xfrm>
          <a:prstGeom prst="rect">
            <a:avLst/>
          </a:prstGeom>
          <a:noFill/>
          <a:ln>
            <a:noFill/>
          </a:ln>
        </p:spPr>
        <p:txBody>
          <a:bodyPr spcFirstLastPara="1" wrap="square" lIns="91425" tIns="91425" rIns="91425" bIns="91425" anchor="t" anchorCtr="0">
            <a:noAutofit/>
          </a:bodyPr>
          <a:lstStyle/>
          <a:p>
            <a:pPr marL="114300" lvl="0" indent="-190500" algn="l" rtl="0">
              <a:spcBef>
                <a:spcPts val="1200"/>
              </a:spcBef>
              <a:spcAft>
                <a:spcPts val="0"/>
              </a:spcAft>
              <a:buClr>
                <a:schemeClr val="lt1"/>
              </a:buClr>
              <a:buSzPts val="1200"/>
              <a:buFont typeface="Arial"/>
              <a:buChar char=""/>
            </a:pPr>
            <a:r>
              <a:rPr lang="en" sz="1200">
                <a:solidFill>
                  <a:srgbClr val="1B1B1B"/>
                </a:solidFill>
              </a:rPr>
              <a:t>Lessor’s to continue to follow current industry practices concerning building ventilation. </a:t>
            </a:r>
            <a:endParaRPr sz="1200">
              <a:solidFill>
                <a:srgbClr val="1B1B1B"/>
              </a:solidFill>
            </a:endParaRPr>
          </a:p>
          <a:p>
            <a:pPr marL="114300" lvl="0" indent="-190500" algn="l" rtl="0">
              <a:spcBef>
                <a:spcPts val="1200"/>
              </a:spcBef>
              <a:spcAft>
                <a:spcPts val="0"/>
              </a:spcAft>
              <a:buClr>
                <a:srgbClr val="1B1B1B"/>
              </a:buClr>
              <a:buSzPts val="1200"/>
              <a:buChar char=""/>
            </a:pPr>
            <a:r>
              <a:rPr lang="en" sz="1200">
                <a:solidFill>
                  <a:srgbClr val="1B1B1B"/>
                </a:solidFill>
              </a:rPr>
              <a:t>HVAC system capacity determines rating of filter. </a:t>
            </a:r>
            <a:endParaRPr sz="1200">
              <a:solidFill>
                <a:srgbClr val="1B1B1B"/>
              </a:solidFill>
            </a:endParaRPr>
          </a:p>
          <a:p>
            <a:pPr marL="114300" lvl="0" indent="-190500" algn="l" rtl="0">
              <a:spcBef>
                <a:spcPts val="1000"/>
              </a:spcBef>
              <a:spcAft>
                <a:spcPts val="1000"/>
              </a:spcAft>
              <a:buClr>
                <a:srgbClr val="1B1B1B"/>
              </a:buClr>
              <a:buSzPts val="1200"/>
              <a:buChar char=""/>
            </a:pPr>
            <a:r>
              <a:rPr lang="en" sz="1200">
                <a:solidFill>
                  <a:srgbClr val="1B1B1B"/>
                </a:solidFill>
              </a:rPr>
              <a:t>Highest rated MERV (Minimum Efficiency Reporting Value)-13 filters recommended for all leases that can meet capacity requirements.</a:t>
            </a:r>
            <a:endParaRPr sz="1200">
              <a:solidFill>
                <a:srgbClr val="1B1B1B"/>
              </a:solidFill>
            </a:endParaRPr>
          </a:p>
        </p:txBody>
      </p:sp>
      <p:sp>
        <p:nvSpPr>
          <p:cNvPr id="1091" name="Google Shape;1091;p116"/>
          <p:cNvSpPr txBox="1">
            <a:spLocks noGrp="1"/>
          </p:cNvSpPr>
          <p:nvPr>
            <p:ph type="subTitle" idx="3"/>
          </p:nvPr>
        </p:nvSpPr>
        <p:spPr>
          <a:xfrm>
            <a:off x="6009100" y="1667125"/>
            <a:ext cx="2836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900"/>
              <a:t>CARES ACT</a:t>
            </a:r>
            <a:endParaRPr sz="1900"/>
          </a:p>
        </p:txBody>
      </p:sp>
      <p:sp>
        <p:nvSpPr>
          <p:cNvPr id="1092" name="Google Shape;1092;p116"/>
          <p:cNvSpPr txBox="1">
            <a:spLocks noGrp="1"/>
          </p:cNvSpPr>
          <p:nvPr>
            <p:ph type="subTitle" idx="6"/>
          </p:nvPr>
        </p:nvSpPr>
        <p:spPr>
          <a:xfrm>
            <a:off x="6230800" y="2265875"/>
            <a:ext cx="2392800" cy="2055600"/>
          </a:xfrm>
          <a:prstGeom prst="rect">
            <a:avLst/>
          </a:prstGeom>
          <a:noFill/>
          <a:ln>
            <a:noFill/>
          </a:ln>
        </p:spPr>
        <p:txBody>
          <a:bodyPr spcFirstLastPara="1" wrap="square" lIns="91425" tIns="91425" rIns="91425" bIns="91425" anchor="t" anchorCtr="0">
            <a:noAutofit/>
          </a:bodyPr>
          <a:lstStyle/>
          <a:p>
            <a:pPr marL="114300" lvl="0" indent="-190500" algn="l" rtl="0">
              <a:lnSpc>
                <a:spcPct val="100000"/>
              </a:lnSpc>
              <a:spcBef>
                <a:spcPts val="0"/>
              </a:spcBef>
              <a:spcAft>
                <a:spcPts val="0"/>
              </a:spcAft>
              <a:buClr>
                <a:schemeClr val="lt1"/>
              </a:buClr>
              <a:buSzPts val="1200"/>
              <a:buChar char=""/>
            </a:pPr>
            <a:r>
              <a:rPr lang="en" sz="1200"/>
              <a:t>Funding under Cares Act expires as of </a:t>
            </a:r>
            <a:r>
              <a:rPr lang="en" sz="1200" b="1"/>
              <a:t>September 30, 2021</a:t>
            </a:r>
            <a:endParaRPr sz="1200" b="1">
              <a:solidFill>
                <a:schemeClr val="lt1"/>
              </a:solidFill>
            </a:endParaRPr>
          </a:p>
          <a:p>
            <a:pPr marL="114300" lvl="0" indent="-190500" algn="l" rtl="0">
              <a:lnSpc>
                <a:spcPct val="100000"/>
              </a:lnSpc>
              <a:spcBef>
                <a:spcPts val="1200"/>
              </a:spcBef>
              <a:spcAft>
                <a:spcPts val="0"/>
              </a:spcAft>
              <a:buClr>
                <a:schemeClr val="lt1"/>
              </a:buClr>
              <a:buSzPts val="1200"/>
              <a:buChar char=""/>
            </a:pPr>
            <a:r>
              <a:rPr lang="en" sz="1200">
                <a:solidFill>
                  <a:schemeClr val="lt1"/>
                </a:solidFill>
              </a:rPr>
              <a:t>Agencies have budgeted for FY22 cleaning, however GSA will not be billing for the additional cleaning at this time.</a:t>
            </a:r>
            <a:endParaRPr sz="1200">
              <a:solidFill>
                <a:schemeClr val="lt1"/>
              </a:solidFill>
            </a:endParaRPr>
          </a:p>
          <a:p>
            <a:pPr marL="114300" lvl="0" indent="-190500" algn="l" rtl="0">
              <a:lnSpc>
                <a:spcPct val="100000"/>
              </a:lnSpc>
              <a:spcBef>
                <a:spcPts val="1200"/>
              </a:spcBef>
              <a:spcAft>
                <a:spcPts val="1200"/>
              </a:spcAft>
              <a:buClr>
                <a:schemeClr val="lt1"/>
              </a:buClr>
              <a:buSzPts val="1200"/>
              <a:buChar char=""/>
            </a:pPr>
            <a:r>
              <a:rPr lang="en" sz="1200">
                <a:solidFill>
                  <a:schemeClr val="lt1"/>
                </a:solidFill>
              </a:rPr>
              <a:t>Determination on agencies reprogramming money for mission critical use, GSA Counsel reviewing.</a:t>
            </a:r>
            <a:endParaRPr sz="1200">
              <a:solidFill>
                <a:schemeClr val="lt1"/>
              </a:solidFill>
            </a:endParaRPr>
          </a:p>
        </p:txBody>
      </p:sp>
      <p:sp>
        <p:nvSpPr>
          <p:cNvPr id="1093" name="Google Shape;1093;p116"/>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COVID-19: HEALTH &amp; SAFETY</a:t>
            </a:r>
            <a:endParaRPr/>
          </a:p>
        </p:txBody>
      </p:sp>
      <p:sp>
        <p:nvSpPr>
          <p:cNvPr id="1094" name="Google Shape;1094;p116"/>
          <p:cNvSpPr txBox="1">
            <a:spLocks noGrp="1"/>
          </p:cNvSpPr>
          <p:nvPr>
            <p:ph type="subTitle" idx="7"/>
          </p:nvPr>
        </p:nvSpPr>
        <p:spPr>
          <a:xfrm>
            <a:off x="441600" y="877175"/>
            <a:ext cx="8260800" cy="56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2200"/>
              <a:t>COMMERCIAL LEASES</a:t>
            </a:r>
            <a:endParaRPr sz="2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8"/>
        <p:cNvGrpSpPr/>
        <p:nvPr/>
      </p:nvGrpSpPr>
      <p:grpSpPr>
        <a:xfrm>
          <a:off x="0" y="0"/>
          <a:ext cx="0" cy="0"/>
          <a:chOff x="0" y="0"/>
          <a:chExt cx="0" cy="0"/>
        </a:xfrm>
      </p:grpSpPr>
      <p:sp>
        <p:nvSpPr>
          <p:cNvPr id="1099" name="Google Shape;1099;p117"/>
          <p:cNvSpPr txBox="1">
            <a:spLocks noGrp="1"/>
          </p:cNvSpPr>
          <p:nvPr>
            <p:ph type="subTitle" idx="1"/>
          </p:nvPr>
        </p:nvSpPr>
        <p:spPr>
          <a:xfrm>
            <a:off x="5783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700"/>
              <a:t>National Update</a:t>
            </a:r>
            <a:endParaRPr sz="1700"/>
          </a:p>
        </p:txBody>
      </p:sp>
      <p:sp>
        <p:nvSpPr>
          <p:cNvPr id="1100" name="Google Shape;1100;p117"/>
          <p:cNvSpPr txBox="1">
            <a:spLocks noGrp="1"/>
          </p:cNvSpPr>
          <p:nvPr>
            <p:ph type="subTitle" idx="4"/>
          </p:nvPr>
        </p:nvSpPr>
        <p:spPr>
          <a:xfrm>
            <a:off x="534500" y="2123075"/>
            <a:ext cx="2392800" cy="2826000"/>
          </a:xfrm>
          <a:prstGeom prst="rect">
            <a:avLst/>
          </a:prstGeom>
          <a:noFill/>
          <a:ln>
            <a:noFill/>
          </a:ln>
        </p:spPr>
        <p:txBody>
          <a:bodyPr spcFirstLastPara="1" wrap="square" lIns="91425" tIns="91425" rIns="91425" bIns="91425" anchor="t" anchorCtr="0">
            <a:noAutofit/>
          </a:bodyPr>
          <a:lstStyle/>
          <a:p>
            <a:pPr marL="114300" lvl="0" indent="-196850" algn="l" rtl="0">
              <a:lnSpc>
                <a:spcPct val="100000"/>
              </a:lnSpc>
              <a:spcBef>
                <a:spcPts val="1000"/>
              </a:spcBef>
              <a:spcAft>
                <a:spcPts val="0"/>
              </a:spcAft>
              <a:buClr>
                <a:srgbClr val="1B1B1B"/>
              </a:buClr>
              <a:buSzPts val="1300"/>
              <a:buChar char=""/>
            </a:pPr>
            <a:r>
              <a:rPr lang="en" sz="1300"/>
              <a:t>On </a:t>
            </a:r>
            <a:r>
              <a:rPr lang="en" sz="1300" b="1"/>
              <a:t>July 12, 2021</a:t>
            </a:r>
            <a:r>
              <a:rPr lang="en" sz="1300"/>
              <a:t>, GSA Customers at the National Director level and key regional staff were advised by GSA that we will continue to follow CDC guidelines that no longer require disinfecting cleaning of high touch surfaces through </a:t>
            </a:r>
            <a:r>
              <a:rPr lang="en" sz="1300" b="1"/>
              <a:t>September 30, 2021</a:t>
            </a:r>
            <a:r>
              <a:rPr lang="en" sz="1300"/>
              <a:t>.  </a:t>
            </a:r>
            <a:endParaRPr sz="1300"/>
          </a:p>
          <a:p>
            <a:pPr marL="114300" lvl="0" indent="-196850" algn="l" rtl="0">
              <a:lnSpc>
                <a:spcPct val="100000"/>
              </a:lnSpc>
              <a:spcBef>
                <a:spcPts val="1000"/>
              </a:spcBef>
              <a:spcAft>
                <a:spcPts val="1000"/>
              </a:spcAft>
              <a:buSzPts val="1300"/>
              <a:buChar char=""/>
            </a:pPr>
            <a:r>
              <a:rPr lang="en" sz="1300"/>
              <a:t>Headquarters level directors have been informed.</a:t>
            </a:r>
            <a:endParaRPr sz="1300"/>
          </a:p>
        </p:txBody>
      </p:sp>
      <p:sp>
        <p:nvSpPr>
          <p:cNvPr id="1101" name="Google Shape;1101;p117"/>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700"/>
              <a:t>Cleaning Efficacy</a:t>
            </a:r>
            <a:endParaRPr sz="1700"/>
          </a:p>
        </p:txBody>
      </p:sp>
      <p:sp>
        <p:nvSpPr>
          <p:cNvPr id="1102" name="Google Shape;1102;p117"/>
          <p:cNvSpPr txBox="1">
            <a:spLocks noGrp="1"/>
          </p:cNvSpPr>
          <p:nvPr>
            <p:ph type="subTitle" idx="5"/>
          </p:nvPr>
        </p:nvSpPr>
        <p:spPr>
          <a:xfrm>
            <a:off x="3389700" y="2243300"/>
            <a:ext cx="2305200" cy="2562900"/>
          </a:xfrm>
          <a:prstGeom prst="rect">
            <a:avLst/>
          </a:prstGeom>
          <a:noFill/>
          <a:ln>
            <a:noFill/>
          </a:ln>
        </p:spPr>
        <p:txBody>
          <a:bodyPr spcFirstLastPara="1" wrap="square" lIns="91425" tIns="91425" rIns="91425" bIns="91425" anchor="t" anchorCtr="0">
            <a:noAutofit/>
          </a:bodyPr>
          <a:lstStyle/>
          <a:p>
            <a:pPr marL="114300" lvl="0" indent="-196850" algn="l" rtl="0">
              <a:lnSpc>
                <a:spcPct val="100000"/>
              </a:lnSpc>
              <a:spcBef>
                <a:spcPts val="1000"/>
              </a:spcBef>
              <a:spcAft>
                <a:spcPts val="0"/>
              </a:spcAft>
              <a:buClr>
                <a:srgbClr val="1B1B1B"/>
              </a:buClr>
              <a:buSzPts val="1300"/>
              <a:buChar char=""/>
            </a:pPr>
            <a:r>
              <a:rPr lang="en" sz="1300" b="1"/>
              <a:t>Effective October 1, 2021</a:t>
            </a:r>
            <a:r>
              <a:rPr lang="en" sz="1300"/>
              <a:t>; Lessors can perform the cleaning in accordance with Lease to Pre-Covid standards.</a:t>
            </a:r>
            <a:endParaRPr sz="1300"/>
          </a:p>
          <a:p>
            <a:pPr marL="114300" lvl="0" indent="-196850" algn="l" rtl="0">
              <a:lnSpc>
                <a:spcPct val="100000"/>
              </a:lnSpc>
              <a:spcBef>
                <a:spcPts val="1000"/>
              </a:spcBef>
              <a:spcAft>
                <a:spcPts val="0"/>
              </a:spcAft>
              <a:buSzPts val="1300"/>
              <a:buChar char=""/>
            </a:pPr>
            <a:r>
              <a:rPr lang="en" sz="1300" b="1"/>
              <a:t>Effective September 30, 2021</a:t>
            </a:r>
            <a:r>
              <a:rPr lang="en" sz="1300"/>
              <a:t>; Operating rental rates to return to pre-covid rates in accordance with the change in cleaning standards.</a:t>
            </a:r>
            <a:endParaRPr sz="1300"/>
          </a:p>
          <a:p>
            <a:pPr marL="457200" lvl="0" indent="0" algn="l" rtl="0">
              <a:lnSpc>
                <a:spcPct val="100000"/>
              </a:lnSpc>
              <a:spcBef>
                <a:spcPts val="1000"/>
              </a:spcBef>
              <a:spcAft>
                <a:spcPts val="1000"/>
              </a:spcAft>
              <a:buNone/>
            </a:pPr>
            <a:endParaRPr sz="1100">
              <a:solidFill>
                <a:srgbClr val="1B1B1B"/>
              </a:solidFill>
            </a:endParaRPr>
          </a:p>
        </p:txBody>
      </p:sp>
      <p:sp>
        <p:nvSpPr>
          <p:cNvPr id="1103" name="Google Shape;1103;p117"/>
          <p:cNvSpPr txBox="1">
            <a:spLocks noGrp="1"/>
          </p:cNvSpPr>
          <p:nvPr>
            <p:ph type="subTitle" idx="3"/>
          </p:nvPr>
        </p:nvSpPr>
        <p:spPr>
          <a:xfrm>
            <a:off x="6009100" y="1667125"/>
            <a:ext cx="2836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700"/>
              <a:t>Letter to Lessor</a:t>
            </a:r>
            <a:endParaRPr sz="1700"/>
          </a:p>
        </p:txBody>
      </p:sp>
      <p:sp>
        <p:nvSpPr>
          <p:cNvPr id="1104" name="Google Shape;1104;p117"/>
          <p:cNvSpPr txBox="1">
            <a:spLocks noGrp="1"/>
          </p:cNvSpPr>
          <p:nvPr>
            <p:ph type="subTitle" idx="6"/>
          </p:nvPr>
        </p:nvSpPr>
        <p:spPr>
          <a:xfrm>
            <a:off x="6230800" y="2243375"/>
            <a:ext cx="2392800" cy="2562900"/>
          </a:xfrm>
          <a:prstGeom prst="rect">
            <a:avLst/>
          </a:prstGeom>
          <a:noFill/>
          <a:ln>
            <a:noFill/>
          </a:ln>
        </p:spPr>
        <p:txBody>
          <a:bodyPr spcFirstLastPara="1" wrap="square" lIns="91425" tIns="91425" rIns="91425" bIns="91425" anchor="t" anchorCtr="0">
            <a:noAutofit/>
          </a:bodyPr>
          <a:lstStyle/>
          <a:p>
            <a:pPr marL="114300" lvl="0" indent="-196850" algn="l" rtl="0">
              <a:lnSpc>
                <a:spcPct val="100000"/>
              </a:lnSpc>
              <a:spcBef>
                <a:spcPts val="1000"/>
              </a:spcBef>
              <a:spcAft>
                <a:spcPts val="0"/>
              </a:spcAft>
              <a:buClr>
                <a:schemeClr val="lt1"/>
              </a:buClr>
              <a:buSzPts val="1300"/>
              <a:buChar char=""/>
            </a:pPr>
            <a:r>
              <a:rPr lang="en" sz="1300"/>
              <a:t>On </a:t>
            </a:r>
            <a:r>
              <a:rPr lang="en" sz="1300" b="1"/>
              <a:t>July 13, 2021</a:t>
            </a:r>
            <a:r>
              <a:rPr lang="en" sz="1300"/>
              <a:t>, Lessors were notified of the CDC guideline implementation.</a:t>
            </a:r>
            <a:endParaRPr sz="1300" b="1">
              <a:highlight>
                <a:srgbClr val="FF00FF"/>
              </a:highlight>
            </a:endParaRPr>
          </a:p>
          <a:p>
            <a:pPr marL="114300" lvl="0" indent="-196850" algn="l" rtl="0">
              <a:lnSpc>
                <a:spcPct val="100000"/>
              </a:lnSpc>
              <a:spcBef>
                <a:spcPts val="1000"/>
              </a:spcBef>
              <a:spcAft>
                <a:spcPts val="0"/>
              </a:spcAft>
              <a:buClr>
                <a:schemeClr val="lt1"/>
              </a:buClr>
              <a:buSzPts val="1300"/>
              <a:buChar char=""/>
            </a:pPr>
            <a:r>
              <a:rPr lang="en" sz="1300">
                <a:solidFill>
                  <a:schemeClr val="lt1"/>
                </a:solidFill>
              </a:rPr>
              <a:t>With approximately 375 regional leases, 150 leases are eligible for cleaning and ULA’s have been issued.</a:t>
            </a:r>
            <a:endParaRPr sz="1300">
              <a:solidFill>
                <a:schemeClr val="lt1"/>
              </a:solidFill>
            </a:endParaRPr>
          </a:p>
          <a:p>
            <a:pPr marL="114300" lvl="0" indent="-196850" algn="l" rtl="0">
              <a:lnSpc>
                <a:spcPct val="100000"/>
              </a:lnSpc>
              <a:spcBef>
                <a:spcPts val="1000"/>
              </a:spcBef>
              <a:spcAft>
                <a:spcPts val="0"/>
              </a:spcAft>
              <a:buClr>
                <a:schemeClr val="lt1"/>
              </a:buClr>
              <a:buSzPts val="1300"/>
              <a:buChar char=""/>
            </a:pPr>
            <a:r>
              <a:rPr lang="en" sz="1300">
                <a:solidFill>
                  <a:schemeClr val="lt1"/>
                </a:solidFill>
              </a:rPr>
              <a:t>Over 8,000 lessors received the following letter electronically.</a:t>
            </a:r>
            <a:endParaRPr sz="1300">
              <a:solidFill>
                <a:schemeClr val="lt1"/>
              </a:solidFill>
            </a:endParaRPr>
          </a:p>
          <a:p>
            <a:pPr marL="0" lvl="0" indent="0" algn="l" rtl="0">
              <a:lnSpc>
                <a:spcPct val="100000"/>
              </a:lnSpc>
              <a:spcBef>
                <a:spcPts val="1000"/>
              </a:spcBef>
              <a:spcAft>
                <a:spcPts val="0"/>
              </a:spcAft>
              <a:buNone/>
            </a:pPr>
            <a:endParaRPr sz="1100">
              <a:solidFill>
                <a:schemeClr val="lt1"/>
              </a:solidFill>
            </a:endParaRPr>
          </a:p>
          <a:p>
            <a:pPr marL="0" lvl="0" indent="0" algn="l" rtl="0">
              <a:lnSpc>
                <a:spcPct val="100000"/>
              </a:lnSpc>
              <a:spcBef>
                <a:spcPts val="1000"/>
              </a:spcBef>
              <a:spcAft>
                <a:spcPts val="1000"/>
              </a:spcAft>
              <a:buNone/>
            </a:pPr>
            <a:endParaRPr sz="1100">
              <a:solidFill>
                <a:schemeClr val="lt1"/>
              </a:solidFill>
            </a:endParaRPr>
          </a:p>
        </p:txBody>
      </p:sp>
      <p:sp>
        <p:nvSpPr>
          <p:cNvPr id="1105" name="Google Shape;1105;p117"/>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RETURN TO FACILITIES</a:t>
            </a:r>
            <a:endParaRPr>
              <a:highlight>
                <a:schemeClr val="accent5"/>
              </a:highlight>
            </a:endParaRPr>
          </a:p>
        </p:txBody>
      </p:sp>
      <p:sp>
        <p:nvSpPr>
          <p:cNvPr id="1106" name="Google Shape;1106;p117"/>
          <p:cNvSpPr txBox="1">
            <a:spLocks noGrp="1"/>
          </p:cNvSpPr>
          <p:nvPr>
            <p:ph type="subTitle" idx="7"/>
          </p:nvPr>
        </p:nvSpPr>
        <p:spPr>
          <a:xfrm>
            <a:off x="439350" y="870825"/>
            <a:ext cx="8981100" cy="54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1900"/>
              <a:t>COMMERCIAL-LEASES: Notifications to Customers, Lessors, &amp; LCO/LS</a:t>
            </a:r>
            <a:endParaRPr sz="1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18"/>
          <p:cNvSpPr txBox="1">
            <a:spLocks noGrp="1"/>
          </p:cNvSpPr>
          <p:nvPr>
            <p:ph type="subTitle" idx="1"/>
          </p:nvPr>
        </p:nvSpPr>
        <p:spPr>
          <a:xfrm>
            <a:off x="369175" y="1086996"/>
            <a:ext cx="4611000" cy="45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LETTER TO THE LESSORS</a:t>
            </a:r>
            <a:endParaRPr sz="2200"/>
          </a:p>
        </p:txBody>
      </p:sp>
      <p:sp>
        <p:nvSpPr>
          <p:cNvPr id="1112" name="Google Shape;1112;p118"/>
          <p:cNvSpPr txBox="1">
            <a:spLocks noGrp="1"/>
          </p:cNvSpPr>
          <p:nvPr>
            <p:ph type="subTitle" idx="1"/>
          </p:nvPr>
        </p:nvSpPr>
        <p:spPr>
          <a:xfrm>
            <a:off x="369175" y="1473125"/>
            <a:ext cx="8713200" cy="31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b="0">
                <a:solidFill>
                  <a:schemeClr val="dk1"/>
                </a:solidFill>
              </a:rPr>
              <a:t>This letter is provided for your reference regarding [Lease_No] for the [Agency_Name] located at [Building_Address], [Bldg_City], [Bldg_State] [Bldg_Zip], and is to reinforce your obligation to maintain janitorial services during the COVID-19 pandemic.  It is not a change to your Lease, or any subsequent lease amendments, with the U.S. General Services Administration (GSA).</a:t>
            </a:r>
            <a:endParaRPr sz="1100" b="0">
              <a:solidFill>
                <a:schemeClr val="dk1"/>
              </a:solidFill>
            </a:endParaRPr>
          </a:p>
          <a:p>
            <a:pPr marL="0" lvl="0" indent="0" algn="l" rtl="0">
              <a:spcBef>
                <a:spcPts val="1000"/>
              </a:spcBef>
              <a:spcAft>
                <a:spcPts val="0"/>
              </a:spcAft>
              <a:buNone/>
            </a:pPr>
            <a:r>
              <a:rPr lang="en" sz="1100" b="0">
                <a:solidFill>
                  <a:schemeClr val="dk1"/>
                </a:solidFill>
              </a:rPr>
              <a:t>The health and safety of tenants and visitors in buildings where GSA leases space is GSA’s highest priority. The Centers for Disease Control and Prevention (CDC) recommends daily cleaning of high-touch surfaces to prevent the spread of COVID-19. To protect tenants and visitors in the building, GSA trusts that, as lessor for the aforementioned leased location, you are complying with the janitorial specification requirements to clean the space as set forth in your Lease.</a:t>
            </a:r>
            <a:endParaRPr sz="1100" b="0">
              <a:solidFill>
                <a:schemeClr val="dk1"/>
              </a:solidFill>
            </a:endParaRPr>
          </a:p>
          <a:p>
            <a:pPr marL="0" lvl="0" indent="0" algn="l" rtl="0">
              <a:spcBef>
                <a:spcPts val="1000"/>
              </a:spcBef>
              <a:spcAft>
                <a:spcPts val="0"/>
              </a:spcAft>
              <a:buNone/>
            </a:pPr>
            <a:r>
              <a:rPr lang="en" sz="1100" b="0">
                <a:solidFill>
                  <a:schemeClr val="dk1"/>
                </a:solidFill>
              </a:rPr>
              <a:t>Your Lease with GSA includes cleaning specifications that require the lessor to maintain the premises and all areas of the property to which the Government has routine access in a clean condition for the term of the Lease. Such cleaning of the space should include high-touch surfaces, including, but not limited to, door knobs, light switches, handles, handrails, elevator buttons, toilets, faucets, and sinks, to which the Government has access, using cleaning products in accordance with current CDC guidelines.</a:t>
            </a:r>
            <a:endParaRPr sz="1100" b="0">
              <a:solidFill>
                <a:schemeClr val="dk1"/>
              </a:solidFill>
            </a:endParaRPr>
          </a:p>
          <a:p>
            <a:pPr marL="0" lvl="0" indent="0" algn="l" rtl="0">
              <a:spcBef>
                <a:spcPts val="1000"/>
              </a:spcBef>
              <a:spcAft>
                <a:spcPts val="1000"/>
              </a:spcAft>
              <a:buNone/>
            </a:pPr>
            <a:r>
              <a:rPr lang="en" sz="1100" b="0">
                <a:solidFill>
                  <a:schemeClr val="dk1"/>
                </a:solidFill>
              </a:rPr>
              <a:t>Please refer to the following link for more information about CDC’s cleaning guidance: </a:t>
            </a:r>
            <a:r>
              <a:rPr lang="en" sz="1100" b="0" u="sng">
                <a:solidFill>
                  <a:schemeClr val="dk1"/>
                </a:solidFill>
                <a:hlinkClick r:id="rId3">
                  <a:extLst>
                    <a:ext uri="{A12FA001-AC4F-418D-AE19-62706E023703}">
                      <ahyp:hlinkClr xmlns:ahyp="http://schemas.microsoft.com/office/drawing/2018/hyperlinkcolor" val="tx"/>
                    </a:ext>
                  </a:extLst>
                </a:hlinkClick>
              </a:rPr>
              <a:t>Cleaning and Disinfecting Your Facility</a:t>
            </a:r>
            <a:r>
              <a:rPr lang="en" sz="1100" b="0" u="sng">
                <a:solidFill>
                  <a:schemeClr val="dk1"/>
                </a:solidFill>
              </a:rPr>
              <a:t>. </a:t>
            </a:r>
            <a:r>
              <a:rPr lang="en" sz="1100" b="0">
                <a:solidFill>
                  <a:schemeClr val="dk1"/>
                </a:solidFill>
              </a:rPr>
              <a:t>As CDC’s guidance for cleaning may change from time to time, you should refer to this page frequently for reference.</a:t>
            </a:r>
            <a:endParaRPr sz="1100" b="0">
              <a:solidFill>
                <a:schemeClr val="dk1"/>
              </a:solidFill>
            </a:endParaRPr>
          </a:p>
        </p:txBody>
      </p:sp>
      <p:sp>
        <p:nvSpPr>
          <p:cNvPr id="1113" name="Google Shape;1113;p118"/>
          <p:cNvSpPr txBox="1">
            <a:spLocks noGrp="1"/>
          </p:cNvSpPr>
          <p:nvPr>
            <p:ph type="title"/>
          </p:nvPr>
        </p:nvSpPr>
        <p:spPr>
          <a:xfrm>
            <a:off x="369175" y="547050"/>
            <a:ext cx="7788600" cy="39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RETURN TO FACILITIES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19"/>
          <p:cNvSpPr txBox="1">
            <a:spLocks noGrp="1"/>
          </p:cNvSpPr>
          <p:nvPr>
            <p:ph type="subTitle" idx="1"/>
          </p:nvPr>
        </p:nvSpPr>
        <p:spPr>
          <a:xfrm>
            <a:off x="369175" y="1511525"/>
            <a:ext cx="8595600" cy="28014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b="0">
                <a:solidFill>
                  <a:schemeClr val="dk1"/>
                </a:solidFill>
              </a:rPr>
              <a:t>Please note that this letter is in regards to performance of the standard janitorial service requirements under the Lease, regardless of any additional requirements for routine disinfection of the space. To the extent the Lease contains specific COVID-19 pandemic requirements for routine disinfection of the space, you should continue to provide disinfection services as outlined in the Lease or lease amendment, as applicable, unless you receive further direction from GSA. </a:t>
            </a:r>
            <a:endParaRPr sz="1200" b="0">
              <a:solidFill>
                <a:schemeClr val="dk1"/>
              </a:solidFill>
            </a:endParaRPr>
          </a:p>
          <a:p>
            <a:pPr marL="0" lvl="0" indent="0" algn="l" rtl="0">
              <a:lnSpc>
                <a:spcPct val="115000"/>
              </a:lnSpc>
              <a:spcBef>
                <a:spcPts val="1200"/>
              </a:spcBef>
              <a:spcAft>
                <a:spcPts val="0"/>
              </a:spcAft>
              <a:buNone/>
            </a:pPr>
            <a:r>
              <a:rPr lang="en" sz="1200" b="0">
                <a:solidFill>
                  <a:schemeClr val="dk1"/>
                </a:solidFill>
              </a:rPr>
              <a:t>If GSA issued a lease amendment requiring routine disinfection services, you should continue to provide disinfection services through September 30, 2021. </a:t>
            </a:r>
            <a:endParaRPr sz="1200" b="0">
              <a:solidFill>
                <a:schemeClr val="dk1"/>
              </a:solidFill>
            </a:endParaRPr>
          </a:p>
          <a:p>
            <a:pPr marL="0" lvl="0" indent="0" algn="l" rtl="0">
              <a:lnSpc>
                <a:spcPct val="115000"/>
              </a:lnSpc>
              <a:spcBef>
                <a:spcPts val="1200"/>
              </a:spcBef>
              <a:spcAft>
                <a:spcPts val="0"/>
              </a:spcAft>
              <a:buNone/>
            </a:pPr>
            <a:r>
              <a:rPr lang="en" sz="1200" b="0">
                <a:solidFill>
                  <a:schemeClr val="dk1"/>
                </a:solidFill>
              </a:rPr>
              <a:t>If you have a recently awarded Lease with GSA that includes routine disinfection services as a permanent specification, you should continue to provide disinfection services, unless GSA provides notice to discontinue these services.</a:t>
            </a:r>
            <a:endParaRPr sz="1200" b="0">
              <a:solidFill>
                <a:schemeClr val="dk1"/>
              </a:solidFill>
            </a:endParaRPr>
          </a:p>
          <a:p>
            <a:pPr marL="0" lvl="0" indent="0" algn="l" rtl="0">
              <a:lnSpc>
                <a:spcPct val="115000"/>
              </a:lnSpc>
              <a:spcBef>
                <a:spcPts val="1000"/>
              </a:spcBef>
              <a:spcAft>
                <a:spcPts val="1000"/>
              </a:spcAft>
              <a:buNone/>
            </a:pPr>
            <a:r>
              <a:rPr lang="en" sz="1200" b="0">
                <a:solidFill>
                  <a:schemeClr val="dk1"/>
                </a:solidFill>
              </a:rPr>
              <a:t>If you have any questions, please contact GSA, Public Buildings Service, Office of Leasing, at gsa-leasing-covidresponse@gsa.gov. Thank you for your cooperation in supporting GSA’s response to the COVID-19 pandemic.</a:t>
            </a:r>
            <a:endParaRPr sz="1200">
              <a:solidFill>
                <a:schemeClr val="dk1"/>
              </a:solidFill>
            </a:endParaRPr>
          </a:p>
        </p:txBody>
      </p:sp>
      <p:sp>
        <p:nvSpPr>
          <p:cNvPr id="1119" name="Google Shape;1119;p119"/>
          <p:cNvSpPr txBox="1">
            <a:spLocks noGrp="1"/>
          </p:cNvSpPr>
          <p:nvPr>
            <p:ph type="title"/>
          </p:nvPr>
        </p:nvSpPr>
        <p:spPr>
          <a:xfrm>
            <a:off x="369175" y="547050"/>
            <a:ext cx="7788600" cy="39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RETURN TO FACILITIES</a:t>
            </a:r>
            <a:endParaRPr/>
          </a:p>
        </p:txBody>
      </p:sp>
      <p:sp>
        <p:nvSpPr>
          <p:cNvPr id="1120" name="Google Shape;1120;p119"/>
          <p:cNvSpPr txBox="1">
            <a:spLocks noGrp="1"/>
          </p:cNvSpPr>
          <p:nvPr>
            <p:ph type="subTitle" idx="1"/>
          </p:nvPr>
        </p:nvSpPr>
        <p:spPr>
          <a:xfrm>
            <a:off x="369175" y="1051925"/>
            <a:ext cx="6258900" cy="45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LETTER TO THE LESSORS - (cont’d)</a:t>
            </a:r>
            <a:endParaRPr sz="2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20"/>
          <p:cNvSpPr txBox="1">
            <a:spLocks noGrp="1"/>
          </p:cNvSpPr>
          <p:nvPr>
            <p:ph type="title"/>
          </p:nvPr>
        </p:nvSpPr>
        <p:spPr>
          <a:xfrm>
            <a:off x="214950" y="2020950"/>
            <a:ext cx="6527100" cy="1101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Presented By: </a:t>
            </a:r>
            <a:endParaRPr sz="2300"/>
          </a:p>
        </p:txBody>
      </p:sp>
      <p:sp>
        <p:nvSpPr>
          <p:cNvPr id="1126" name="Google Shape;1126;p120"/>
          <p:cNvSpPr txBox="1"/>
          <p:nvPr/>
        </p:nvSpPr>
        <p:spPr>
          <a:xfrm>
            <a:off x="5543725" y="618800"/>
            <a:ext cx="3453300" cy="569400"/>
          </a:xfrm>
          <a:prstGeom prst="rect">
            <a:avLst/>
          </a:prstGeom>
          <a:solidFill>
            <a:srgbClr val="003C7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100">
              <a:solidFill>
                <a:srgbClr val="1155CC"/>
              </a:solidFill>
              <a:highlight>
                <a:srgbClr val="FFFFFF"/>
              </a:highlight>
            </a:endParaRPr>
          </a:p>
          <a:p>
            <a:pPr marL="0" lvl="0" indent="0" algn="l" rtl="0">
              <a:spcBef>
                <a:spcPts val="0"/>
              </a:spcBef>
              <a:spcAft>
                <a:spcPts val="0"/>
              </a:spcAft>
              <a:buNone/>
            </a:pPr>
            <a:endParaRPr/>
          </a:p>
        </p:txBody>
      </p:sp>
      <p:sp>
        <p:nvSpPr>
          <p:cNvPr id="1127" name="Google Shape;1127;p120"/>
          <p:cNvSpPr txBox="1"/>
          <p:nvPr/>
        </p:nvSpPr>
        <p:spPr>
          <a:xfrm>
            <a:off x="475975" y="556925"/>
            <a:ext cx="8229600" cy="6771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3200" b="1">
                <a:solidFill>
                  <a:srgbClr val="CDE3DC"/>
                </a:solidFill>
                <a:highlight>
                  <a:srgbClr val="003C71"/>
                </a:highlight>
              </a:rPr>
              <a:t>Return to Facilities: PACs Update</a:t>
            </a:r>
            <a:endParaRPr sz="3200" b="1">
              <a:solidFill>
                <a:srgbClr val="CDE3DC"/>
              </a:solidFill>
              <a:highlight>
                <a:srgbClr val="003C71"/>
              </a:highlight>
            </a:endParaRPr>
          </a:p>
        </p:txBody>
      </p:sp>
      <p:pic>
        <p:nvPicPr>
          <p:cNvPr id="1128" name="Google Shape;1128;p120" descr="Man smiling at the camera" title="Christohper Giunta"/>
          <p:cNvPicPr preferRelativeResize="0"/>
          <p:nvPr/>
        </p:nvPicPr>
        <p:blipFill>
          <a:blip r:embed="rId3">
            <a:alphaModFix/>
          </a:blip>
          <a:stretch>
            <a:fillRect/>
          </a:stretch>
        </p:blipFill>
        <p:spPr>
          <a:xfrm>
            <a:off x="6480450" y="1604649"/>
            <a:ext cx="1779900" cy="1731000"/>
          </a:xfrm>
          <a:prstGeom prst="ellipse">
            <a:avLst/>
          </a:prstGeom>
          <a:noFill/>
          <a:ln w="38100" cap="flat" cmpd="sng">
            <a:solidFill>
              <a:srgbClr val="9E9E9E"/>
            </a:solidFill>
            <a:prstDash val="solid"/>
            <a:round/>
            <a:headEnd type="none" w="sm" len="sm"/>
            <a:tailEnd type="none" w="sm" len="sm"/>
          </a:ln>
        </p:spPr>
      </p:pic>
      <p:sp>
        <p:nvSpPr>
          <p:cNvPr id="1129" name="Google Shape;1129;p120"/>
          <p:cNvSpPr txBox="1"/>
          <p:nvPr/>
        </p:nvSpPr>
        <p:spPr>
          <a:xfrm>
            <a:off x="2701900" y="3122550"/>
            <a:ext cx="3575400" cy="1462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600">
                <a:solidFill>
                  <a:srgbClr val="CDE3DC"/>
                </a:solidFill>
              </a:rPr>
              <a:t>Branch Chief, Building Operations </a:t>
            </a:r>
            <a:endParaRPr sz="1600">
              <a:solidFill>
                <a:srgbClr val="CDE3DC"/>
              </a:solidFill>
            </a:endParaRPr>
          </a:p>
          <a:p>
            <a:pPr marL="0" lvl="0" indent="0" algn="l" rtl="0">
              <a:lnSpc>
                <a:spcPct val="100000"/>
              </a:lnSpc>
              <a:spcBef>
                <a:spcPts val="0"/>
              </a:spcBef>
              <a:spcAft>
                <a:spcPts val="0"/>
              </a:spcAft>
              <a:buNone/>
            </a:pPr>
            <a:r>
              <a:rPr lang="en" sz="1600">
                <a:solidFill>
                  <a:srgbClr val="CDE3DC"/>
                </a:solidFill>
              </a:rPr>
              <a:t>&amp; Tenant Services </a:t>
            </a:r>
            <a:endParaRPr sz="1600">
              <a:solidFill>
                <a:srgbClr val="CDE3DC"/>
              </a:solidFill>
            </a:endParaRPr>
          </a:p>
          <a:p>
            <a:pPr marL="0" lvl="0" indent="0" algn="l" rtl="0">
              <a:lnSpc>
                <a:spcPct val="100000"/>
              </a:lnSpc>
              <a:spcBef>
                <a:spcPts val="0"/>
              </a:spcBef>
              <a:spcAft>
                <a:spcPts val="0"/>
              </a:spcAft>
              <a:buNone/>
            </a:pPr>
            <a:r>
              <a:rPr lang="en" sz="1600">
                <a:solidFill>
                  <a:srgbClr val="CDE3DC"/>
                </a:solidFill>
              </a:rPr>
              <a:t>Facilities Management Division</a:t>
            </a:r>
            <a:endParaRPr sz="1600">
              <a:solidFill>
                <a:srgbClr val="CDE3DC"/>
              </a:solidFill>
            </a:endParaRPr>
          </a:p>
          <a:p>
            <a:pPr marL="0" lvl="0" indent="0" algn="l" rtl="0">
              <a:lnSpc>
                <a:spcPct val="100000"/>
              </a:lnSpc>
              <a:spcBef>
                <a:spcPts val="0"/>
              </a:spcBef>
              <a:spcAft>
                <a:spcPts val="0"/>
              </a:spcAft>
              <a:buNone/>
            </a:pPr>
            <a:r>
              <a:rPr lang="en" sz="1600" u="sng">
                <a:solidFill>
                  <a:srgbClr val="CDE3DC"/>
                </a:solidFill>
                <a:hlinkClick r:id="rId4">
                  <a:extLst>
                    <a:ext uri="{A12FA001-AC4F-418D-AE19-62706E023703}">
                      <ahyp:hlinkClr xmlns:ahyp="http://schemas.microsoft.com/office/drawing/2018/hyperlinkcolor" val="tx"/>
                    </a:ext>
                  </a:extLst>
                </a:hlinkClick>
              </a:rPr>
              <a:t>christopher.giunta@gsa.gov</a:t>
            </a:r>
            <a:r>
              <a:rPr lang="en" sz="1600">
                <a:solidFill>
                  <a:srgbClr val="CDE3DC"/>
                </a:solidFill>
              </a:rPr>
              <a:t>  </a:t>
            </a:r>
            <a:endParaRPr sz="1600">
              <a:solidFill>
                <a:srgbClr val="CDE3DC"/>
              </a:solidFill>
            </a:endParaRPr>
          </a:p>
          <a:p>
            <a:pPr marL="0" lvl="0" indent="0" algn="l" rtl="0">
              <a:lnSpc>
                <a:spcPct val="100000"/>
              </a:lnSpc>
              <a:spcBef>
                <a:spcPts val="0"/>
              </a:spcBef>
              <a:spcAft>
                <a:spcPts val="0"/>
              </a:spcAft>
              <a:buNone/>
            </a:pPr>
            <a:endParaRPr sz="1900">
              <a:solidFill>
                <a:srgbClr val="9E9E9E"/>
              </a:solidFill>
              <a:highlight>
                <a:srgbClr val="003C71"/>
              </a:highlight>
            </a:endParaRPr>
          </a:p>
        </p:txBody>
      </p:sp>
      <p:sp>
        <p:nvSpPr>
          <p:cNvPr id="1130" name="Google Shape;1130;p120"/>
          <p:cNvSpPr txBox="1"/>
          <p:nvPr/>
        </p:nvSpPr>
        <p:spPr>
          <a:xfrm>
            <a:off x="2701900" y="2652300"/>
            <a:ext cx="32721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chemeClr val="dk1"/>
                </a:solidFill>
              </a:rPr>
              <a:t>Christopher Giunta</a:t>
            </a:r>
            <a:endParaRPr sz="2300" b="1">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34"/>
        <p:cNvGrpSpPr/>
        <p:nvPr/>
      </p:nvGrpSpPr>
      <p:grpSpPr>
        <a:xfrm>
          <a:off x="0" y="0"/>
          <a:ext cx="0" cy="0"/>
          <a:chOff x="0" y="0"/>
          <a:chExt cx="0" cy="0"/>
        </a:xfrm>
      </p:grpSpPr>
      <p:sp>
        <p:nvSpPr>
          <p:cNvPr id="1135" name="Google Shape;1135;p121"/>
          <p:cNvSpPr txBox="1">
            <a:spLocks noGrp="1"/>
          </p:cNvSpPr>
          <p:nvPr>
            <p:ph type="subTitle" idx="1"/>
          </p:nvPr>
        </p:nvSpPr>
        <p:spPr>
          <a:xfrm>
            <a:off x="3279600" y="1657756"/>
            <a:ext cx="2584800" cy="456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LOCATIONS</a:t>
            </a:r>
            <a:endParaRPr/>
          </a:p>
        </p:txBody>
      </p:sp>
      <p:sp>
        <p:nvSpPr>
          <p:cNvPr id="1136" name="Google Shape;1136;p121"/>
          <p:cNvSpPr txBox="1">
            <a:spLocks noGrp="1"/>
          </p:cNvSpPr>
          <p:nvPr>
            <p:ph type="subTitle" idx="4"/>
          </p:nvPr>
        </p:nvSpPr>
        <p:spPr>
          <a:xfrm>
            <a:off x="3700800" y="2248500"/>
            <a:ext cx="1767600" cy="2586000"/>
          </a:xfrm>
          <a:prstGeom prst="rect">
            <a:avLst/>
          </a:prstGeom>
          <a:noFill/>
          <a:ln>
            <a:noFill/>
          </a:ln>
        </p:spPr>
        <p:txBody>
          <a:bodyPr spcFirstLastPara="1" wrap="square" lIns="91425" tIns="91425" rIns="91425" bIns="91425" anchor="t" anchorCtr="0">
            <a:spAutoFit/>
          </a:bodyPr>
          <a:lstStyle/>
          <a:p>
            <a:pPr marL="114300" lvl="0" indent="-190500" algn="l" rtl="0">
              <a:lnSpc>
                <a:spcPct val="100000"/>
              </a:lnSpc>
              <a:spcBef>
                <a:spcPts val="0"/>
              </a:spcBef>
              <a:spcAft>
                <a:spcPts val="0"/>
              </a:spcAft>
              <a:buClr>
                <a:srgbClr val="1B1B1B"/>
              </a:buClr>
              <a:buSzPts val="1200"/>
              <a:buFont typeface="Arial"/>
              <a:buChar char=""/>
            </a:pPr>
            <a:r>
              <a:rPr lang="en" sz="1200">
                <a:solidFill>
                  <a:srgbClr val="1B1B1B"/>
                </a:solidFill>
              </a:rPr>
              <a:t>O’Neill FB</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JFK FB</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McCormack POCH</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Williams USCG</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Murphy FB (NARA)</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Gignoux CH</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MC Smith FB</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Norris Cotton FB</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St. Albans FB</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Ribicoff FB&amp;CH</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Cotter FB</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Lee CH</a:t>
            </a:r>
            <a:endParaRPr sz="1200">
              <a:solidFill>
                <a:srgbClr val="1B1B1B"/>
              </a:solidFill>
            </a:endParaRPr>
          </a:p>
          <a:p>
            <a:pPr marL="114300" lvl="0" indent="-190500" algn="l" rtl="0">
              <a:lnSpc>
                <a:spcPct val="100000"/>
              </a:lnSpc>
              <a:spcBef>
                <a:spcPts val="0"/>
              </a:spcBef>
              <a:spcAft>
                <a:spcPts val="0"/>
              </a:spcAft>
              <a:buClr>
                <a:srgbClr val="1B1B1B"/>
              </a:buClr>
              <a:buSzPts val="1200"/>
              <a:buChar char=""/>
            </a:pPr>
            <a:r>
              <a:rPr lang="en" sz="1200">
                <a:solidFill>
                  <a:srgbClr val="1B1B1B"/>
                </a:solidFill>
              </a:rPr>
              <a:t>Giaimo FB</a:t>
            </a:r>
            <a:endParaRPr sz="1200">
              <a:solidFill>
                <a:srgbClr val="1B1B1B"/>
              </a:solidFill>
            </a:endParaRPr>
          </a:p>
        </p:txBody>
      </p:sp>
      <p:sp>
        <p:nvSpPr>
          <p:cNvPr id="1137" name="Google Shape;1137;p121"/>
          <p:cNvSpPr txBox="1">
            <a:spLocks noGrp="1"/>
          </p:cNvSpPr>
          <p:nvPr>
            <p:ph type="subTitle" idx="2"/>
          </p:nvPr>
        </p:nvSpPr>
        <p:spPr>
          <a:xfrm>
            <a:off x="541400" y="1618542"/>
            <a:ext cx="2305200" cy="42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SITUATION</a:t>
            </a:r>
            <a:endParaRPr/>
          </a:p>
        </p:txBody>
      </p:sp>
      <p:sp>
        <p:nvSpPr>
          <p:cNvPr id="1138" name="Google Shape;1138;p121"/>
          <p:cNvSpPr txBox="1">
            <a:spLocks noGrp="1"/>
          </p:cNvSpPr>
          <p:nvPr>
            <p:ph type="subTitle" idx="5"/>
          </p:nvPr>
        </p:nvSpPr>
        <p:spPr>
          <a:xfrm>
            <a:off x="497600" y="2188939"/>
            <a:ext cx="2440800" cy="2009400"/>
          </a:xfrm>
          <a:prstGeom prst="rect">
            <a:avLst/>
          </a:prstGeom>
          <a:noFill/>
          <a:ln>
            <a:noFill/>
          </a:ln>
        </p:spPr>
        <p:txBody>
          <a:bodyPr spcFirstLastPara="1" wrap="square" lIns="114300" tIns="91425" rIns="91425" bIns="91425" anchor="t" anchorCtr="0">
            <a:noAutofit/>
          </a:bodyPr>
          <a:lstStyle/>
          <a:p>
            <a:pPr marL="114300" lvl="0" indent="-196850" algn="l" rtl="0">
              <a:spcBef>
                <a:spcPts val="1200"/>
              </a:spcBef>
              <a:spcAft>
                <a:spcPts val="0"/>
              </a:spcAft>
              <a:buClr>
                <a:srgbClr val="1B1B1B"/>
              </a:buClr>
              <a:buSzPts val="1300"/>
              <a:buFont typeface="Arial"/>
              <a:buChar char=""/>
            </a:pPr>
            <a:r>
              <a:rPr lang="en" sz="1300">
                <a:solidFill>
                  <a:schemeClr val="lt1"/>
                </a:solidFill>
              </a:rPr>
              <a:t>GSA is changing PACs within the next seven months.</a:t>
            </a:r>
            <a:endParaRPr sz="1300">
              <a:solidFill>
                <a:schemeClr val="lt1"/>
              </a:solidFill>
            </a:endParaRPr>
          </a:p>
          <a:p>
            <a:pPr marL="114300" lvl="0" indent="-196850" algn="l" rtl="0">
              <a:spcBef>
                <a:spcPts val="1000"/>
              </a:spcBef>
              <a:spcAft>
                <a:spcPts val="0"/>
              </a:spcAft>
              <a:buClr>
                <a:schemeClr val="lt1"/>
              </a:buClr>
              <a:buSzPts val="1300"/>
              <a:buChar char=""/>
            </a:pPr>
            <a:r>
              <a:rPr lang="en" sz="1300">
                <a:solidFill>
                  <a:schemeClr val="lt1"/>
                </a:solidFill>
              </a:rPr>
              <a:t>Project is underway; two buildings complete.</a:t>
            </a:r>
            <a:endParaRPr sz="1300">
              <a:solidFill>
                <a:schemeClr val="lt1"/>
              </a:solidFill>
            </a:endParaRPr>
          </a:p>
          <a:p>
            <a:pPr marL="114300" lvl="0" indent="-196850" algn="l" rtl="0">
              <a:spcBef>
                <a:spcPts val="1000"/>
              </a:spcBef>
              <a:spcAft>
                <a:spcPts val="0"/>
              </a:spcAft>
              <a:buClr>
                <a:schemeClr val="lt1"/>
              </a:buClr>
              <a:buSzPts val="1300"/>
              <a:buChar char=""/>
            </a:pPr>
            <a:r>
              <a:rPr lang="en" sz="1300">
                <a:solidFill>
                  <a:schemeClr val="lt1"/>
                </a:solidFill>
              </a:rPr>
              <a:t>All tenants are required to re-enroll their PIV cards to maintain access. </a:t>
            </a:r>
            <a:endParaRPr sz="1300">
              <a:solidFill>
                <a:schemeClr val="lt1"/>
              </a:solidFill>
            </a:endParaRPr>
          </a:p>
          <a:p>
            <a:pPr marL="114300" lvl="0" indent="-196850" algn="l" rtl="0">
              <a:spcBef>
                <a:spcPts val="1200"/>
              </a:spcBef>
              <a:spcAft>
                <a:spcPts val="1000"/>
              </a:spcAft>
              <a:buClr>
                <a:schemeClr val="lt1"/>
              </a:buClr>
              <a:buSzPts val="1300"/>
              <a:buChar char=""/>
            </a:pPr>
            <a:r>
              <a:rPr lang="en" sz="1300">
                <a:solidFill>
                  <a:schemeClr val="lt1"/>
                </a:solidFill>
              </a:rPr>
              <a:t>New employee enrollment process is unchanged.</a:t>
            </a:r>
            <a:endParaRPr sz="1300">
              <a:solidFill>
                <a:schemeClr val="lt1"/>
              </a:solidFill>
            </a:endParaRPr>
          </a:p>
        </p:txBody>
      </p:sp>
      <p:sp>
        <p:nvSpPr>
          <p:cNvPr id="1139" name="Google Shape;1139;p121"/>
          <p:cNvSpPr txBox="1">
            <a:spLocks noGrp="1"/>
          </p:cNvSpPr>
          <p:nvPr>
            <p:ph type="subTitle" idx="3"/>
          </p:nvPr>
        </p:nvSpPr>
        <p:spPr>
          <a:xfrm>
            <a:off x="6009100" y="1657744"/>
            <a:ext cx="2836200" cy="42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a:t>TENANT ACTIONS</a:t>
            </a:r>
            <a:endParaRPr/>
          </a:p>
        </p:txBody>
      </p:sp>
      <p:sp>
        <p:nvSpPr>
          <p:cNvPr id="1140" name="Google Shape;1140;p121"/>
          <p:cNvSpPr txBox="1">
            <a:spLocks noGrp="1"/>
          </p:cNvSpPr>
          <p:nvPr>
            <p:ph type="subTitle" idx="6"/>
          </p:nvPr>
        </p:nvSpPr>
        <p:spPr>
          <a:xfrm>
            <a:off x="6230800" y="2228104"/>
            <a:ext cx="2392800" cy="2467800"/>
          </a:xfrm>
          <a:prstGeom prst="rect">
            <a:avLst/>
          </a:prstGeom>
          <a:noFill/>
          <a:ln>
            <a:noFill/>
          </a:ln>
        </p:spPr>
        <p:txBody>
          <a:bodyPr spcFirstLastPara="1" wrap="square" lIns="91425" tIns="91425" rIns="91425" bIns="91425" anchor="t" anchorCtr="0">
            <a:noAutofit/>
          </a:bodyPr>
          <a:lstStyle/>
          <a:p>
            <a:pPr marL="114300" lvl="0" indent="-196850" algn="l" rtl="0">
              <a:lnSpc>
                <a:spcPct val="100000"/>
              </a:lnSpc>
              <a:spcBef>
                <a:spcPts val="1000"/>
              </a:spcBef>
              <a:spcAft>
                <a:spcPts val="0"/>
              </a:spcAft>
              <a:buClr>
                <a:schemeClr val="lt1"/>
              </a:buClr>
              <a:buSzPts val="1300"/>
              <a:buChar char=""/>
            </a:pPr>
            <a:r>
              <a:rPr lang="en" sz="1300">
                <a:solidFill>
                  <a:schemeClr val="lt1"/>
                </a:solidFill>
              </a:rPr>
              <a:t>Re-enroll your PIV card at earliest convenience.</a:t>
            </a:r>
            <a:endParaRPr sz="1300">
              <a:solidFill>
                <a:schemeClr val="lt1"/>
              </a:solidFill>
            </a:endParaRPr>
          </a:p>
          <a:p>
            <a:pPr marL="114300" lvl="0" indent="-196850" algn="l" rtl="0">
              <a:lnSpc>
                <a:spcPct val="100000"/>
              </a:lnSpc>
              <a:spcBef>
                <a:spcPts val="1000"/>
              </a:spcBef>
              <a:spcAft>
                <a:spcPts val="0"/>
              </a:spcAft>
              <a:buClr>
                <a:schemeClr val="lt1"/>
              </a:buClr>
              <a:buSzPts val="1300"/>
              <a:buChar char=""/>
            </a:pPr>
            <a:r>
              <a:rPr lang="en" sz="1300">
                <a:solidFill>
                  <a:schemeClr val="lt1"/>
                </a:solidFill>
              </a:rPr>
              <a:t>Locations of enrollment station vary from building-to-building; contact the property manager for hours and instructions.</a:t>
            </a:r>
            <a:endParaRPr sz="1300">
              <a:solidFill>
                <a:schemeClr val="lt1"/>
              </a:solidFill>
              <a:highlight>
                <a:srgbClr val="FFFF00"/>
              </a:highlight>
            </a:endParaRPr>
          </a:p>
          <a:p>
            <a:pPr marL="457200" lvl="0" indent="0" algn="l" rtl="0">
              <a:lnSpc>
                <a:spcPct val="100000"/>
              </a:lnSpc>
              <a:spcBef>
                <a:spcPts val="1000"/>
              </a:spcBef>
              <a:spcAft>
                <a:spcPts val="1000"/>
              </a:spcAft>
              <a:buNone/>
            </a:pPr>
            <a:endParaRPr sz="1200">
              <a:solidFill>
                <a:schemeClr val="lt1"/>
              </a:solidFill>
            </a:endParaRPr>
          </a:p>
        </p:txBody>
      </p:sp>
      <p:sp>
        <p:nvSpPr>
          <p:cNvPr id="1141" name="Google Shape;1141;p121"/>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RETURN TO FACILITIES</a:t>
            </a:r>
            <a:endParaRPr/>
          </a:p>
        </p:txBody>
      </p:sp>
      <p:sp>
        <p:nvSpPr>
          <p:cNvPr id="1142" name="Google Shape;1142;p121"/>
          <p:cNvSpPr txBox="1">
            <a:spLocks noGrp="1"/>
          </p:cNvSpPr>
          <p:nvPr>
            <p:ph type="subTitle" idx="7"/>
          </p:nvPr>
        </p:nvSpPr>
        <p:spPr>
          <a:xfrm>
            <a:off x="439350" y="861200"/>
            <a:ext cx="8033100" cy="78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800"/>
              <a:buFont typeface="Arial"/>
              <a:buNone/>
            </a:pPr>
            <a:r>
              <a:rPr lang="en" sz="2200"/>
              <a:t>PHYSICAL ACCESS CONTROL SYSTEM - PACS</a:t>
            </a:r>
            <a:endParaRPr sz="2200"/>
          </a:p>
          <a:p>
            <a:pPr marL="0" lvl="0" indent="0" algn="l" rtl="0">
              <a:spcBef>
                <a:spcPts val="1600"/>
              </a:spcBef>
              <a:spcAft>
                <a:spcPts val="0"/>
              </a:spcAft>
              <a:buNone/>
            </a:pPr>
            <a:endParaRPr sz="2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2"/>
          <p:cNvSpPr txBox="1">
            <a:spLocks noGrp="1"/>
          </p:cNvSpPr>
          <p:nvPr>
            <p:ph type="title"/>
          </p:nvPr>
        </p:nvSpPr>
        <p:spPr>
          <a:xfrm>
            <a:off x="502775" y="76275"/>
            <a:ext cx="84804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R1 PBS Contacts</a:t>
            </a:r>
            <a:endParaRPr>
              <a:highlight>
                <a:schemeClr val="accent5"/>
              </a:highlight>
            </a:endParaRPr>
          </a:p>
        </p:txBody>
      </p:sp>
      <p:sp>
        <p:nvSpPr>
          <p:cNvPr id="1148" name="Google Shape;1148;p122"/>
          <p:cNvSpPr txBox="1"/>
          <p:nvPr/>
        </p:nvSpPr>
        <p:spPr>
          <a:xfrm>
            <a:off x="502775" y="2173025"/>
            <a:ext cx="5377800" cy="159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chemeClr val="dk1"/>
                </a:solidFill>
              </a:rPr>
              <a:t>Service Centers Division</a:t>
            </a:r>
            <a:endParaRPr sz="1800" b="1" u="sng">
              <a:solidFill>
                <a:schemeClr val="dk1"/>
              </a:solidFill>
            </a:endParaRPr>
          </a:p>
          <a:p>
            <a:pPr marL="457200" lvl="0" indent="0" algn="l" rtl="0">
              <a:lnSpc>
                <a:spcPct val="115000"/>
              </a:lnSpc>
              <a:spcBef>
                <a:spcPts val="0"/>
              </a:spcBef>
              <a:spcAft>
                <a:spcPts val="0"/>
              </a:spcAft>
              <a:buNone/>
            </a:pPr>
            <a:r>
              <a:rPr lang="en" sz="1600">
                <a:solidFill>
                  <a:schemeClr val="dk1"/>
                </a:solidFill>
              </a:rPr>
              <a:t>Michael Franzese - Director</a:t>
            </a:r>
            <a:endParaRPr sz="1600">
              <a:solidFill>
                <a:schemeClr val="dk1"/>
              </a:solidFill>
            </a:endParaRPr>
          </a:p>
          <a:p>
            <a:pPr marL="457200" lvl="0" indent="0" algn="l" rtl="0">
              <a:lnSpc>
                <a:spcPct val="115000"/>
              </a:lnSpc>
              <a:spcBef>
                <a:spcPts val="0"/>
              </a:spcBef>
              <a:spcAft>
                <a:spcPts val="0"/>
              </a:spcAft>
              <a:buNone/>
            </a:pPr>
            <a:r>
              <a:rPr lang="en" sz="1600">
                <a:solidFill>
                  <a:schemeClr val="dk1"/>
                </a:solidFill>
              </a:rPr>
              <a:t>Eric Keuraleinan - Branch Chief-Boston</a:t>
            </a:r>
            <a:endParaRPr sz="1600">
              <a:solidFill>
                <a:schemeClr val="dk1"/>
              </a:solidFill>
            </a:endParaRPr>
          </a:p>
          <a:p>
            <a:pPr marL="457200" lvl="0" indent="0" algn="l" rtl="0">
              <a:lnSpc>
                <a:spcPct val="115000"/>
              </a:lnSpc>
              <a:spcBef>
                <a:spcPts val="0"/>
              </a:spcBef>
              <a:spcAft>
                <a:spcPts val="0"/>
              </a:spcAft>
              <a:buNone/>
            </a:pPr>
            <a:r>
              <a:rPr lang="en" sz="1600">
                <a:solidFill>
                  <a:schemeClr val="dk1"/>
                </a:solidFill>
              </a:rPr>
              <a:t>Tim Shobbrook - Branch Chief-North</a:t>
            </a:r>
            <a:endParaRPr sz="1600">
              <a:solidFill>
                <a:schemeClr val="dk1"/>
              </a:solidFill>
            </a:endParaRPr>
          </a:p>
          <a:p>
            <a:pPr marL="457200" lvl="0" indent="0" algn="l" rtl="0">
              <a:lnSpc>
                <a:spcPct val="115000"/>
              </a:lnSpc>
              <a:spcBef>
                <a:spcPts val="0"/>
              </a:spcBef>
              <a:spcAft>
                <a:spcPts val="0"/>
              </a:spcAft>
              <a:buNone/>
            </a:pPr>
            <a:r>
              <a:rPr lang="en" sz="1600">
                <a:solidFill>
                  <a:schemeClr val="dk1"/>
                </a:solidFill>
              </a:rPr>
              <a:t>Kevin Whitman - Branch Chief-South</a:t>
            </a:r>
            <a:endParaRPr sz="1600">
              <a:solidFill>
                <a:schemeClr val="dk1"/>
              </a:solidFill>
            </a:endParaRPr>
          </a:p>
        </p:txBody>
      </p:sp>
      <p:sp>
        <p:nvSpPr>
          <p:cNvPr id="1149" name="Google Shape;1149;p122"/>
          <p:cNvSpPr txBox="1"/>
          <p:nvPr/>
        </p:nvSpPr>
        <p:spPr>
          <a:xfrm>
            <a:off x="502775" y="3865000"/>
            <a:ext cx="5899800" cy="1346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chemeClr val="dk1"/>
                </a:solidFill>
              </a:rPr>
              <a:t>Leasing Division</a:t>
            </a:r>
            <a:endParaRPr sz="1800" b="1" u="sng">
              <a:solidFill>
                <a:schemeClr val="dk1"/>
              </a:solidFill>
            </a:endParaRPr>
          </a:p>
          <a:p>
            <a:pPr marL="457200" lvl="0" indent="0" algn="l" rtl="0">
              <a:lnSpc>
                <a:spcPct val="115000"/>
              </a:lnSpc>
              <a:spcBef>
                <a:spcPts val="0"/>
              </a:spcBef>
              <a:spcAft>
                <a:spcPts val="0"/>
              </a:spcAft>
              <a:buNone/>
            </a:pPr>
            <a:r>
              <a:rPr lang="en" sz="1600">
                <a:solidFill>
                  <a:schemeClr val="dk1"/>
                </a:solidFill>
              </a:rPr>
              <a:t>Steven Smith -  Deputy Director &amp; Acting Director</a:t>
            </a:r>
            <a:endParaRPr sz="1600">
              <a:solidFill>
                <a:schemeClr val="dk1"/>
              </a:solidFill>
            </a:endParaRPr>
          </a:p>
          <a:p>
            <a:pPr marL="457200" lvl="0" indent="0" algn="l" rtl="0">
              <a:lnSpc>
                <a:spcPct val="115000"/>
              </a:lnSpc>
              <a:spcBef>
                <a:spcPts val="0"/>
              </a:spcBef>
              <a:spcAft>
                <a:spcPts val="0"/>
              </a:spcAft>
              <a:buNone/>
            </a:pPr>
            <a:r>
              <a:rPr lang="en" sz="1600">
                <a:solidFill>
                  <a:schemeClr val="dk1"/>
                </a:solidFill>
              </a:rPr>
              <a:t>Michael Strobel - Lease Acquisition Officer</a:t>
            </a:r>
            <a:endParaRPr sz="1600">
              <a:solidFill>
                <a:schemeClr val="dk1"/>
              </a:solidFill>
            </a:endParaRPr>
          </a:p>
          <a:p>
            <a:pPr marL="0" lvl="0" indent="0" algn="l" rtl="0">
              <a:lnSpc>
                <a:spcPct val="115000"/>
              </a:lnSpc>
              <a:spcBef>
                <a:spcPts val="0"/>
              </a:spcBef>
              <a:spcAft>
                <a:spcPts val="0"/>
              </a:spcAft>
              <a:buNone/>
            </a:pPr>
            <a:endParaRPr sz="1800">
              <a:solidFill>
                <a:schemeClr val="dk1"/>
              </a:solidFill>
            </a:endParaRPr>
          </a:p>
        </p:txBody>
      </p:sp>
      <p:sp>
        <p:nvSpPr>
          <p:cNvPr id="1150" name="Google Shape;1150;p122"/>
          <p:cNvSpPr txBox="1"/>
          <p:nvPr/>
        </p:nvSpPr>
        <p:spPr>
          <a:xfrm>
            <a:off x="502775" y="1047450"/>
            <a:ext cx="7972500" cy="10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chemeClr val="dk1"/>
                </a:solidFill>
              </a:rPr>
              <a:t>Regional Senior Management</a:t>
            </a:r>
            <a:endParaRPr sz="1800" b="1" u="sng">
              <a:solidFill>
                <a:schemeClr val="dk1"/>
              </a:solidFill>
            </a:endParaRPr>
          </a:p>
          <a:p>
            <a:pPr marL="457200" lvl="0" indent="0" algn="l" rtl="0">
              <a:lnSpc>
                <a:spcPct val="115000"/>
              </a:lnSpc>
              <a:spcBef>
                <a:spcPts val="0"/>
              </a:spcBef>
              <a:spcAft>
                <a:spcPts val="0"/>
              </a:spcAft>
              <a:buNone/>
            </a:pPr>
            <a:r>
              <a:rPr lang="en" sz="1600">
                <a:solidFill>
                  <a:schemeClr val="dk1"/>
                </a:solidFill>
              </a:rPr>
              <a:t>Glenn Rotondo - Acting Regional Administrator,Regional Commissioner</a:t>
            </a:r>
            <a:endParaRPr sz="1600">
              <a:solidFill>
                <a:schemeClr val="dk1"/>
              </a:solidFill>
            </a:endParaRPr>
          </a:p>
          <a:p>
            <a:pPr marL="457200" lvl="0" indent="0" algn="l" rtl="0">
              <a:lnSpc>
                <a:spcPct val="115000"/>
              </a:lnSpc>
              <a:spcBef>
                <a:spcPts val="0"/>
              </a:spcBef>
              <a:spcAft>
                <a:spcPts val="0"/>
              </a:spcAft>
              <a:buNone/>
            </a:pPr>
            <a:r>
              <a:rPr lang="en" sz="1600">
                <a:solidFill>
                  <a:schemeClr val="dk1"/>
                </a:solidFill>
              </a:rPr>
              <a:t>Matthew Bailey - Deputy Regional Commissioner</a:t>
            </a:r>
            <a:endParaRPr sz="1600">
              <a:solidFill>
                <a:schemeClr val="dk1"/>
              </a:solidFill>
            </a:endParaRPr>
          </a:p>
        </p:txBody>
      </p:sp>
      <p:sp>
        <p:nvSpPr>
          <p:cNvPr id="1151" name="Google Shape;1151;p122"/>
          <p:cNvSpPr txBox="1"/>
          <p:nvPr/>
        </p:nvSpPr>
        <p:spPr>
          <a:xfrm>
            <a:off x="5277875" y="4743300"/>
            <a:ext cx="38661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u="sng">
                <a:solidFill>
                  <a:schemeClr val="hlink"/>
                </a:solidFill>
                <a:latin typeface="Calibri"/>
                <a:ea typeface="Calibri"/>
                <a:cs typeface="Calibri"/>
                <a:sym typeface="Calibri"/>
                <a:hlinkClick r:id="rId3"/>
              </a:rPr>
              <a:t>https://www.gsa.gov/staff-directory</a:t>
            </a:r>
            <a:endParaRPr>
              <a:solidFill>
                <a:schemeClr val="lt2"/>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123"/>
          <p:cNvSpPr txBox="1">
            <a:spLocks noGrp="1"/>
          </p:cNvSpPr>
          <p:nvPr>
            <p:ph type="title"/>
          </p:nvPr>
        </p:nvSpPr>
        <p:spPr>
          <a:xfrm>
            <a:off x="502775" y="76275"/>
            <a:ext cx="84804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R1 PBS Contacts - continued</a:t>
            </a:r>
            <a:endParaRPr>
              <a:highlight>
                <a:schemeClr val="accent5"/>
              </a:highlight>
            </a:endParaRPr>
          </a:p>
        </p:txBody>
      </p:sp>
      <p:sp>
        <p:nvSpPr>
          <p:cNvPr id="1157" name="Google Shape;1157;p123"/>
          <p:cNvSpPr txBox="1"/>
          <p:nvPr/>
        </p:nvSpPr>
        <p:spPr>
          <a:xfrm>
            <a:off x="502775" y="1171825"/>
            <a:ext cx="6342900" cy="162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chemeClr val="dk1"/>
                </a:solidFill>
              </a:rPr>
              <a:t>Facilities Management &amp; Services Programs Division</a:t>
            </a:r>
            <a:endParaRPr sz="1800" b="1" u="sng">
              <a:solidFill>
                <a:schemeClr val="dk1"/>
              </a:solidFill>
            </a:endParaRPr>
          </a:p>
          <a:p>
            <a:pPr marL="0" lvl="0" indent="0" algn="l" rtl="0">
              <a:lnSpc>
                <a:spcPct val="115000"/>
              </a:lnSpc>
              <a:spcBef>
                <a:spcPts val="0"/>
              </a:spcBef>
              <a:spcAft>
                <a:spcPts val="0"/>
              </a:spcAft>
              <a:buNone/>
            </a:pPr>
            <a:r>
              <a:rPr lang="en" sz="1600">
                <a:solidFill>
                  <a:schemeClr val="dk1"/>
                </a:solidFill>
              </a:rPr>
              <a:t>Walter Perez - Director</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Karen Curran - Branch Chief</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Chris Giunta -  Branch Chief</a:t>
            </a:r>
            <a:endParaRPr sz="1600">
              <a:solidFill>
                <a:schemeClr val="dk1"/>
              </a:solidFill>
            </a:endParaRPr>
          </a:p>
          <a:p>
            <a:pPr marL="0" lvl="0" indent="0" algn="l" rtl="0">
              <a:lnSpc>
                <a:spcPct val="115000"/>
              </a:lnSpc>
              <a:spcBef>
                <a:spcPts val="0"/>
              </a:spcBef>
              <a:spcAft>
                <a:spcPts val="0"/>
              </a:spcAft>
              <a:buNone/>
            </a:pPr>
            <a:endParaRPr sz="1800" b="1">
              <a:solidFill>
                <a:schemeClr val="dk1"/>
              </a:solidFill>
            </a:endParaRPr>
          </a:p>
        </p:txBody>
      </p:sp>
      <p:sp>
        <p:nvSpPr>
          <p:cNvPr id="1158" name="Google Shape;1158;p123"/>
          <p:cNvSpPr txBox="1"/>
          <p:nvPr/>
        </p:nvSpPr>
        <p:spPr>
          <a:xfrm>
            <a:off x="502775" y="2916250"/>
            <a:ext cx="8397900" cy="1032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u="sng">
                <a:solidFill>
                  <a:schemeClr val="dk1"/>
                </a:solidFill>
              </a:rPr>
              <a:t>Portfolio Management &amp; Client Engagement Division</a:t>
            </a:r>
            <a:endParaRPr sz="1800" b="1" u="sng">
              <a:solidFill>
                <a:schemeClr val="dk1"/>
              </a:solidFill>
            </a:endParaRPr>
          </a:p>
          <a:p>
            <a:pPr marL="0" lvl="0" indent="0" algn="l" rtl="0">
              <a:lnSpc>
                <a:spcPct val="115000"/>
              </a:lnSpc>
              <a:spcBef>
                <a:spcPts val="0"/>
              </a:spcBef>
              <a:spcAft>
                <a:spcPts val="0"/>
              </a:spcAft>
              <a:buNone/>
            </a:pPr>
            <a:r>
              <a:rPr lang="en" sz="1600">
                <a:solidFill>
                  <a:schemeClr val="dk1"/>
                </a:solidFill>
              </a:rPr>
              <a:t>Scott Fuller - Branch Chief, Portfolio Management</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Vicki Kwiatek -  Regional Service Delivery Officer &amp; Branch Chief, Client Engagement</a:t>
            </a:r>
            <a:endParaRPr sz="1600">
              <a:solidFill>
                <a:schemeClr val="dk1"/>
              </a:solidFill>
            </a:endParaRPr>
          </a:p>
        </p:txBody>
      </p:sp>
      <p:sp>
        <p:nvSpPr>
          <p:cNvPr id="1159" name="Google Shape;1159;p123"/>
          <p:cNvSpPr txBox="1"/>
          <p:nvPr/>
        </p:nvSpPr>
        <p:spPr>
          <a:xfrm>
            <a:off x="4636825" y="4743300"/>
            <a:ext cx="45072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u="sng">
                <a:solidFill>
                  <a:schemeClr val="hlink"/>
                </a:solidFill>
                <a:latin typeface="Calibri"/>
                <a:ea typeface="Calibri"/>
                <a:cs typeface="Calibri"/>
                <a:sym typeface="Calibri"/>
                <a:hlinkClick r:id="rId3"/>
              </a:rPr>
              <a:t>https://www.gsa.gov/staff-directory</a:t>
            </a:r>
            <a:endParaRPr>
              <a:solidFill>
                <a:schemeClr val="lt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97" descr="Circle&#10;"/>
          <p:cNvSpPr/>
          <p:nvPr/>
        </p:nvSpPr>
        <p:spPr>
          <a:xfrm>
            <a:off x="7806000" y="1375"/>
            <a:ext cx="1338000" cy="1349400"/>
          </a:xfrm>
          <a:prstGeom prst="ellipse">
            <a:avLst/>
          </a:prstGeom>
          <a:solidFill>
            <a:srgbClr val="D9D2E9"/>
          </a:solidFill>
          <a:ln w="9525" cap="flat" cmpd="sng">
            <a:solidFill>
              <a:srgbClr val="D9D2E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7" descr="Circle"/>
          <p:cNvSpPr/>
          <p:nvPr/>
        </p:nvSpPr>
        <p:spPr>
          <a:xfrm>
            <a:off x="1685500" y="3807700"/>
            <a:ext cx="1338000" cy="1349400"/>
          </a:xfrm>
          <a:prstGeom prst="ellipse">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7" descr="Circle&#10;"/>
          <p:cNvSpPr/>
          <p:nvPr/>
        </p:nvSpPr>
        <p:spPr>
          <a:xfrm>
            <a:off x="0" y="3807700"/>
            <a:ext cx="1338000" cy="1349400"/>
          </a:xfrm>
          <a:prstGeom prst="ellipse">
            <a:avLst/>
          </a:prstGeom>
          <a:solidFill>
            <a:srgbClr val="4DD0E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7"/>
          <p:cNvSpPr txBox="1"/>
          <p:nvPr/>
        </p:nvSpPr>
        <p:spPr>
          <a:xfrm>
            <a:off x="322425" y="522025"/>
            <a:ext cx="52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917" name="Google Shape;917;p97"/>
          <p:cNvSpPr txBox="1"/>
          <p:nvPr/>
        </p:nvSpPr>
        <p:spPr>
          <a:xfrm>
            <a:off x="475975" y="475975"/>
            <a:ext cx="627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918" name="Google Shape;918;p97"/>
          <p:cNvSpPr txBox="1"/>
          <p:nvPr/>
        </p:nvSpPr>
        <p:spPr>
          <a:xfrm>
            <a:off x="644850" y="706275"/>
            <a:ext cx="7769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003C71"/>
                </a:solidFill>
              </a:rPr>
              <a:t>WE</a:t>
            </a:r>
            <a:endParaRPr sz="1900">
              <a:solidFill>
                <a:srgbClr val="003C71"/>
              </a:solidFill>
            </a:endParaRPr>
          </a:p>
        </p:txBody>
      </p:sp>
      <p:sp>
        <p:nvSpPr>
          <p:cNvPr id="919" name="Google Shape;919;p97"/>
          <p:cNvSpPr txBox="1"/>
          <p:nvPr/>
        </p:nvSpPr>
        <p:spPr>
          <a:xfrm>
            <a:off x="936575" y="675575"/>
            <a:ext cx="7646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rgbClr val="003C71"/>
                </a:solidFill>
              </a:rPr>
              <a:t>WelWelcome</a:t>
            </a:r>
            <a:endParaRPr sz="2400">
              <a:solidFill>
                <a:srgbClr val="003C71"/>
              </a:solidFill>
            </a:endParaRPr>
          </a:p>
        </p:txBody>
      </p:sp>
      <p:sp>
        <p:nvSpPr>
          <p:cNvPr id="920" name="Google Shape;920;p97"/>
          <p:cNvSpPr txBox="1"/>
          <p:nvPr/>
        </p:nvSpPr>
        <p:spPr>
          <a:xfrm>
            <a:off x="322425" y="373450"/>
            <a:ext cx="6279600" cy="334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CDE3DC"/>
                </a:solidFill>
              </a:rPr>
              <a:t>Housekeeping</a:t>
            </a:r>
            <a:endParaRPr sz="3400" b="1">
              <a:solidFill>
                <a:srgbClr val="CDE3DC"/>
              </a:solidFill>
            </a:endParaRPr>
          </a:p>
          <a:p>
            <a:pPr marL="0" lvl="0" indent="0" algn="l" rtl="0">
              <a:spcBef>
                <a:spcPts val="0"/>
              </a:spcBef>
              <a:spcAft>
                <a:spcPts val="0"/>
              </a:spcAft>
              <a:buNone/>
            </a:pPr>
            <a:endParaRPr sz="2100" b="1" i="1" u="sng">
              <a:solidFill>
                <a:srgbClr val="CDE3DC"/>
              </a:solidFill>
            </a:endParaRPr>
          </a:p>
          <a:p>
            <a:pPr marL="0" lvl="0" indent="0" algn="l" rtl="0">
              <a:spcBef>
                <a:spcPts val="0"/>
              </a:spcBef>
              <a:spcAft>
                <a:spcPts val="0"/>
              </a:spcAft>
              <a:buNone/>
            </a:pPr>
            <a:endParaRPr sz="2100" b="1" i="1" u="sng">
              <a:solidFill>
                <a:srgbClr val="CDE3DC"/>
              </a:solidFill>
            </a:endParaRPr>
          </a:p>
          <a:p>
            <a:pPr marL="0" lvl="0" indent="0" algn="l" rtl="0">
              <a:spcBef>
                <a:spcPts val="0"/>
              </a:spcBef>
              <a:spcAft>
                <a:spcPts val="0"/>
              </a:spcAft>
              <a:buNone/>
            </a:pPr>
            <a:r>
              <a:rPr lang="en" sz="2100" b="1">
                <a:solidFill>
                  <a:srgbClr val="CDE3DC"/>
                </a:solidFill>
              </a:rPr>
              <a:t>Zoom for Government:</a:t>
            </a:r>
            <a:endParaRPr sz="2100" b="1">
              <a:solidFill>
                <a:srgbClr val="CDE3DC"/>
              </a:solidFill>
            </a:endParaRPr>
          </a:p>
          <a:p>
            <a:pPr marL="457200" lvl="0" indent="-342900" algn="l" rtl="0">
              <a:spcBef>
                <a:spcPts val="0"/>
              </a:spcBef>
              <a:spcAft>
                <a:spcPts val="0"/>
              </a:spcAft>
              <a:buClr>
                <a:srgbClr val="CDE3DC"/>
              </a:buClr>
              <a:buSzPts val="1800"/>
              <a:buChar char="-"/>
            </a:pPr>
            <a:r>
              <a:rPr lang="en" sz="1800">
                <a:solidFill>
                  <a:srgbClr val="CDE3DC"/>
                </a:solidFill>
              </a:rPr>
              <a:t>Auto-mute</a:t>
            </a:r>
            <a:endParaRPr sz="1800">
              <a:solidFill>
                <a:srgbClr val="CDE3DC"/>
              </a:solidFill>
            </a:endParaRPr>
          </a:p>
          <a:p>
            <a:pPr marL="457200" lvl="0" indent="-342900" algn="l" rtl="0">
              <a:spcBef>
                <a:spcPts val="0"/>
              </a:spcBef>
              <a:spcAft>
                <a:spcPts val="0"/>
              </a:spcAft>
              <a:buClr>
                <a:srgbClr val="CDE3DC"/>
              </a:buClr>
              <a:buSzPts val="1800"/>
              <a:buChar char="-"/>
            </a:pPr>
            <a:r>
              <a:rPr lang="en" sz="1800">
                <a:solidFill>
                  <a:srgbClr val="CDE3DC"/>
                </a:solidFill>
              </a:rPr>
              <a:t>Q&amp;A pod  - Questions for Presenters</a:t>
            </a:r>
            <a:endParaRPr sz="1800">
              <a:solidFill>
                <a:srgbClr val="CDE3DC"/>
              </a:solidFill>
            </a:endParaRPr>
          </a:p>
          <a:p>
            <a:pPr marL="457200" lvl="0" indent="-342900" algn="l" rtl="0">
              <a:spcBef>
                <a:spcPts val="0"/>
              </a:spcBef>
              <a:spcAft>
                <a:spcPts val="0"/>
              </a:spcAft>
              <a:buClr>
                <a:srgbClr val="CDE3DC"/>
              </a:buClr>
              <a:buSzPts val="1800"/>
              <a:buChar char="-"/>
            </a:pPr>
            <a:r>
              <a:rPr lang="en" sz="1800">
                <a:solidFill>
                  <a:srgbClr val="CDE3DC"/>
                </a:solidFill>
              </a:rPr>
              <a:t>Chat pod  - Administrative &amp; Technical Questions</a:t>
            </a:r>
            <a:endParaRPr sz="1800">
              <a:solidFill>
                <a:srgbClr val="CDE3DC"/>
              </a:solidFill>
            </a:endParaRPr>
          </a:p>
          <a:p>
            <a:pPr marL="457200" lvl="0" indent="-342900" algn="l" rtl="0">
              <a:spcBef>
                <a:spcPts val="0"/>
              </a:spcBef>
              <a:spcAft>
                <a:spcPts val="0"/>
              </a:spcAft>
              <a:buClr>
                <a:srgbClr val="CDE3DC"/>
              </a:buClr>
              <a:buSzPts val="1800"/>
              <a:buChar char="-"/>
            </a:pPr>
            <a:r>
              <a:rPr lang="en" sz="1800">
                <a:solidFill>
                  <a:srgbClr val="CDE3DC"/>
                </a:solidFill>
              </a:rPr>
              <a:t>View settings</a:t>
            </a:r>
            <a:endParaRPr sz="1800">
              <a:solidFill>
                <a:srgbClr val="CDE3DC"/>
              </a:solidFill>
            </a:endParaRPr>
          </a:p>
          <a:p>
            <a:pPr marL="457200" lvl="0" indent="-342900" algn="l" rtl="0">
              <a:spcBef>
                <a:spcPts val="0"/>
              </a:spcBef>
              <a:spcAft>
                <a:spcPts val="0"/>
              </a:spcAft>
              <a:buClr>
                <a:srgbClr val="CDE3DC"/>
              </a:buClr>
              <a:buSzPts val="1800"/>
              <a:buChar char="-"/>
            </a:pPr>
            <a:r>
              <a:rPr lang="en" sz="1800">
                <a:solidFill>
                  <a:srgbClr val="CDE3DC"/>
                </a:solidFill>
              </a:rPr>
              <a:t>Closed Captioning</a:t>
            </a:r>
            <a:endParaRPr sz="1800">
              <a:solidFill>
                <a:srgbClr val="CDE3DC"/>
              </a:solidFill>
            </a:endParaRPr>
          </a:p>
          <a:p>
            <a:pPr marL="457200" lvl="0" indent="-342900" algn="l" rtl="0">
              <a:spcBef>
                <a:spcPts val="0"/>
              </a:spcBef>
              <a:spcAft>
                <a:spcPts val="0"/>
              </a:spcAft>
              <a:buClr>
                <a:srgbClr val="CDE3DC"/>
              </a:buClr>
              <a:buSzPts val="1800"/>
              <a:buChar char="-"/>
            </a:pPr>
            <a:r>
              <a:rPr lang="en" sz="1800">
                <a:solidFill>
                  <a:srgbClr val="CDE3DC"/>
                </a:solidFill>
              </a:rPr>
              <a:t>Presentation &amp; Survey will be shared</a:t>
            </a:r>
            <a:endParaRPr sz="1800">
              <a:solidFill>
                <a:srgbClr val="CDE3DC"/>
              </a:solidFill>
            </a:endParaRPr>
          </a:p>
        </p:txBody>
      </p:sp>
      <p:pic>
        <p:nvPicPr>
          <p:cNvPr id="921" name="Google Shape;921;p97" descr="A bar with Q&amp;A, polls, chat, share screen, raise hand, record and more" title="Zoom Bar"/>
          <p:cNvPicPr preferRelativeResize="0"/>
          <p:nvPr/>
        </p:nvPicPr>
        <p:blipFill>
          <a:blip r:embed="rId3">
            <a:alphaModFix/>
          </a:blip>
          <a:stretch>
            <a:fillRect/>
          </a:stretch>
        </p:blipFill>
        <p:spPr>
          <a:xfrm>
            <a:off x="152400" y="4145700"/>
            <a:ext cx="8839197" cy="673395"/>
          </a:xfrm>
          <a:prstGeom prst="rect">
            <a:avLst/>
          </a:prstGeom>
          <a:noFill/>
          <a:ln>
            <a:noFill/>
          </a:ln>
        </p:spPr>
      </p:pic>
      <p:pic>
        <p:nvPicPr>
          <p:cNvPr id="922" name="Google Shape;922;p97" descr="Showing my view with the speaker view option and the attendee view for zoom" title="My View"/>
          <p:cNvPicPr preferRelativeResize="0"/>
          <p:nvPr/>
        </p:nvPicPr>
        <p:blipFill>
          <a:blip r:embed="rId4">
            <a:alphaModFix/>
          </a:blip>
          <a:stretch>
            <a:fillRect/>
          </a:stretch>
        </p:blipFill>
        <p:spPr>
          <a:xfrm>
            <a:off x="6363475" y="373450"/>
            <a:ext cx="2548500" cy="3434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24"/>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R1 PUBLIC BUILDING SERVICES</a:t>
            </a:r>
            <a:endParaRPr/>
          </a:p>
        </p:txBody>
      </p:sp>
      <p:sp>
        <p:nvSpPr>
          <p:cNvPr id="1165" name="Google Shape;1165;p124"/>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2000"/>
              <a:t>Resources </a:t>
            </a:r>
            <a:endParaRPr sz="2000"/>
          </a:p>
        </p:txBody>
      </p:sp>
      <p:sp>
        <p:nvSpPr>
          <p:cNvPr id="1166" name="Google Shape;1166;p124"/>
          <p:cNvSpPr txBox="1"/>
          <p:nvPr/>
        </p:nvSpPr>
        <p:spPr>
          <a:xfrm>
            <a:off x="544150" y="1558625"/>
            <a:ext cx="82737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hlink"/>
                </a:solidFill>
                <a:hlinkClick r:id="rId3"/>
              </a:rPr>
              <a:t>GSA's Response to COVID-19 (</a:t>
            </a:r>
            <a:r>
              <a:rPr lang="en" sz="1800" b="1" u="sng">
                <a:solidFill>
                  <a:schemeClr val="hlink"/>
                </a:solidFill>
                <a:hlinkClick r:id="rId3"/>
              </a:rPr>
              <a:t>Coronavirus</a:t>
            </a:r>
            <a:r>
              <a:rPr lang="en" sz="1800" b="1" u="sng">
                <a:solidFill>
                  <a:schemeClr val="hlink"/>
                </a:solidFill>
                <a:hlinkClick r:id="rId3"/>
              </a:rPr>
              <a:t>)</a:t>
            </a:r>
            <a:endParaRPr sz="1800" b="1">
              <a:solidFill>
                <a:schemeClr val="dk1"/>
              </a:solidFill>
            </a:endParaRPr>
          </a:p>
          <a:p>
            <a:pPr marL="45720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r>
              <a:rPr lang="en" sz="1800" b="1">
                <a:solidFill>
                  <a:schemeClr val="dk1"/>
                </a:solidFill>
              </a:rPr>
              <a:t>Centers for Disease Control (CDC): </a:t>
            </a:r>
            <a:endParaRPr sz="1800" b="1">
              <a:solidFill>
                <a:schemeClr val="dk1"/>
              </a:solidFill>
            </a:endParaRPr>
          </a:p>
          <a:p>
            <a:pPr marL="0" lvl="0" indent="457200" algn="l" rtl="0">
              <a:spcBef>
                <a:spcPts val="0"/>
              </a:spcBef>
              <a:spcAft>
                <a:spcPts val="0"/>
              </a:spcAft>
              <a:buNone/>
            </a:pPr>
            <a:r>
              <a:rPr lang="en" sz="1800" b="1" u="sng">
                <a:solidFill>
                  <a:schemeClr val="hlink"/>
                </a:solidFill>
                <a:hlinkClick r:id="rId4"/>
              </a:rPr>
              <a:t>Cleaning and Disinfecting</a:t>
            </a:r>
            <a:endParaRPr sz="1800" b="1">
              <a:solidFill>
                <a:schemeClr val="dk1"/>
              </a:solidFill>
            </a:endParaRPr>
          </a:p>
          <a:p>
            <a:pPr marL="457200" lvl="0" indent="0" algn="l" rtl="0">
              <a:spcBef>
                <a:spcPts val="0"/>
              </a:spcBef>
              <a:spcAft>
                <a:spcPts val="0"/>
              </a:spcAft>
              <a:buNone/>
            </a:pPr>
            <a:endParaRPr sz="1800" b="1">
              <a:solidFill>
                <a:schemeClr val="accent5"/>
              </a:solidFill>
            </a:endParaRPr>
          </a:p>
          <a:p>
            <a:pPr marL="0" lvl="0" indent="0" algn="l" rtl="0">
              <a:spcBef>
                <a:spcPts val="0"/>
              </a:spcBef>
              <a:spcAft>
                <a:spcPts val="0"/>
              </a:spcAft>
              <a:buNone/>
            </a:pPr>
            <a:r>
              <a:rPr lang="en" sz="1800" b="1">
                <a:solidFill>
                  <a:schemeClr val="dk1"/>
                </a:solidFill>
              </a:rPr>
              <a:t>	</a:t>
            </a:r>
            <a:r>
              <a:rPr lang="en" sz="1800" b="1" u="sng">
                <a:solidFill>
                  <a:schemeClr val="hlink"/>
                </a:solidFill>
                <a:hlinkClick r:id="rId5"/>
              </a:rPr>
              <a:t>Guidance for Business and Employers (provided to Lessors)</a:t>
            </a:r>
            <a:endParaRPr sz="1800" b="1">
              <a:solidFill>
                <a:schemeClr val="dk1"/>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r>
              <a:rPr lang="en" sz="1800" b="1" u="sng">
                <a:solidFill>
                  <a:schemeClr val="hlink"/>
                </a:solidFill>
                <a:hlinkClick r:id="rId6"/>
              </a:rPr>
              <a:t>Safer Federal Workforce: White House COVID Response Team</a:t>
            </a:r>
            <a:r>
              <a:rPr lang="en" sz="1800" b="1">
                <a:solidFill>
                  <a:schemeClr val="dk1"/>
                </a:solidFill>
              </a:rPr>
              <a:t>: </a:t>
            </a:r>
            <a:endParaRPr sz="1800" b="1">
              <a:solidFill>
                <a:schemeClr val="dk1"/>
              </a:solidFill>
            </a:endParaRPr>
          </a:p>
          <a:p>
            <a:pPr marL="0" lvl="0" indent="0" algn="l" rtl="0">
              <a:spcBef>
                <a:spcPts val="0"/>
              </a:spcBef>
              <a:spcAft>
                <a:spcPts val="0"/>
              </a:spcAft>
              <a:buNone/>
            </a:pPr>
            <a:r>
              <a:rPr lang="en" sz="1800" b="1">
                <a:solidFill>
                  <a:schemeClr val="dk1"/>
                </a:solidFill>
              </a:rPr>
              <a:t>GSA, OPM, CDC, VA, FEMA, FPS, OMB, &amp; USSS</a:t>
            </a:r>
            <a:endParaRPr sz="1800" b="1">
              <a:solidFill>
                <a:schemeClr val="dk1"/>
              </a:solidFill>
            </a:endParaRPr>
          </a:p>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r>
              <a:rPr lang="en" sz="1800" b="1">
                <a:solidFill>
                  <a:schemeClr val="dk1"/>
                </a:solidFill>
              </a:rPr>
              <a:t>	</a:t>
            </a:r>
            <a:endParaRPr sz="1800" b="1">
              <a:solidFill>
                <a:schemeClr val="accent5"/>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125"/>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Return to Facilities</a:t>
            </a:r>
            <a:endParaRPr/>
          </a:p>
        </p:txBody>
      </p:sp>
      <p:sp>
        <p:nvSpPr>
          <p:cNvPr id="1172" name="Google Shape;1172;p125"/>
          <p:cNvSpPr txBox="1"/>
          <p:nvPr/>
        </p:nvSpPr>
        <p:spPr>
          <a:xfrm>
            <a:off x="495600" y="1101350"/>
            <a:ext cx="8152800" cy="329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a:p>
            <a:pPr marL="0" lvl="0" indent="0" algn="ctr" rtl="0">
              <a:spcBef>
                <a:spcPts val="0"/>
              </a:spcBef>
              <a:spcAft>
                <a:spcPts val="0"/>
              </a:spcAft>
              <a:buNone/>
            </a:pPr>
            <a:r>
              <a:rPr lang="en" sz="6000" b="1">
                <a:solidFill>
                  <a:schemeClr val="dk1"/>
                </a:solidFill>
              </a:rPr>
              <a:t>Q&amp;A</a:t>
            </a:r>
            <a:endParaRPr sz="6000" b="1">
              <a:solidFill>
                <a:schemeClr val="dk1"/>
              </a:solidFill>
            </a:endParaRPr>
          </a:p>
          <a:p>
            <a:pPr marL="0" lvl="0" indent="0" algn="ctr" rtl="0">
              <a:spcBef>
                <a:spcPts val="0"/>
              </a:spcBef>
              <a:spcAft>
                <a:spcPts val="0"/>
              </a:spcAft>
              <a:buNone/>
            </a:pPr>
            <a:endParaRPr sz="6000" b="1">
              <a:solidFill>
                <a:schemeClr val="dk1"/>
              </a:solidFill>
            </a:endParaRPr>
          </a:p>
          <a:p>
            <a:pPr marL="0" lvl="0" indent="0" algn="ctr" rtl="0">
              <a:spcBef>
                <a:spcPts val="0"/>
              </a:spcBef>
              <a:spcAft>
                <a:spcPts val="0"/>
              </a:spcAft>
              <a:buNone/>
            </a:pPr>
            <a:r>
              <a:rPr lang="en" sz="3200" b="1">
                <a:solidFill>
                  <a:schemeClr val="dk1"/>
                </a:solidFill>
              </a:rPr>
              <a:t>Utilize the Q&amp;A pod to pose </a:t>
            </a:r>
            <a:endParaRPr sz="3200" b="1">
              <a:solidFill>
                <a:schemeClr val="dk1"/>
              </a:solidFill>
            </a:endParaRPr>
          </a:p>
          <a:p>
            <a:pPr marL="0" lvl="0" indent="0" algn="ctr" rtl="0">
              <a:spcBef>
                <a:spcPts val="0"/>
              </a:spcBef>
              <a:spcAft>
                <a:spcPts val="0"/>
              </a:spcAft>
              <a:buNone/>
            </a:pPr>
            <a:r>
              <a:rPr lang="en" sz="3200" b="1">
                <a:solidFill>
                  <a:schemeClr val="dk1"/>
                </a:solidFill>
              </a:rPr>
              <a:t>questions to the panelists.</a:t>
            </a:r>
            <a:endParaRPr sz="3200" b="1">
              <a:solidFill>
                <a:schemeClr val="dk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p126"/>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8" name="Google Shape;1178;p126"/>
          <p:cNvSpPr txBox="1"/>
          <p:nvPr/>
        </p:nvSpPr>
        <p:spPr>
          <a:xfrm>
            <a:off x="2471975" y="806075"/>
            <a:ext cx="5970300" cy="207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000" b="1">
              <a:solidFill>
                <a:schemeClr val="dk1"/>
              </a:solidFill>
            </a:endParaRPr>
          </a:p>
          <a:p>
            <a:pPr marL="0" lvl="0" indent="0" algn="ctr" rtl="0">
              <a:spcBef>
                <a:spcPts val="0"/>
              </a:spcBef>
              <a:spcAft>
                <a:spcPts val="0"/>
              </a:spcAft>
              <a:buNone/>
            </a:pPr>
            <a:r>
              <a:rPr lang="en" sz="4300" b="1">
                <a:solidFill>
                  <a:schemeClr val="dk1"/>
                </a:solidFill>
              </a:rPr>
              <a:t>Future of Workplace</a:t>
            </a:r>
            <a:endParaRPr sz="4300" b="1">
              <a:solidFill>
                <a:schemeClr val="dk1"/>
              </a:solidFill>
            </a:endParaRPr>
          </a:p>
          <a:p>
            <a:pPr marL="0" lvl="0" indent="0" algn="ctr" rtl="0">
              <a:spcBef>
                <a:spcPts val="0"/>
              </a:spcBef>
              <a:spcAft>
                <a:spcPts val="0"/>
              </a:spcAft>
              <a:buNone/>
            </a:pPr>
            <a:endParaRPr sz="4000">
              <a:solidFill>
                <a:schemeClr val="dk1"/>
              </a:solidFill>
            </a:endParaRPr>
          </a:p>
        </p:txBody>
      </p:sp>
      <p:sp>
        <p:nvSpPr>
          <p:cNvPr id="1179" name="Google Shape;1179;p126"/>
          <p:cNvSpPr txBox="1">
            <a:spLocks noGrp="1"/>
          </p:cNvSpPr>
          <p:nvPr>
            <p:ph type="title"/>
          </p:nvPr>
        </p:nvSpPr>
        <p:spPr>
          <a:xfrm>
            <a:off x="1995900" y="2166500"/>
            <a:ext cx="7148100" cy="3016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chemeClr val="dk1"/>
                </a:solidFill>
              </a:rPr>
              <a:t>Presented By:</a:t>
            </a:r>
            <a:r>
              <a:rPr lang="en" sz="2400" b="1"/>
              <a:t>   </a:t>
            </a:r>
            <a:endParaRPr sz="2400" b="1"/>
          </a:p>
          <a:p>
            <a:pPr marL="2286000" lvl="0" indent="0" algn="l" rtl="0">
              <a:spcBef>
                <a:spcPts val="0"/>
              </a:spcBef>
              <a:spcAft>
                <a:spcPts val="0"/>
              </a:spcAft>
              <a:buNone/>
            </a:pPr>
            <a:r>
              <a:rPr lang="en" sz="2200" b="1">
                <a:solidFill>
                  <a:schemeClr val="dk1"/>
                </a:solidFill>
              </a:rPr>
              <a:t>Rhisa Prince</a:t>
            </a:r>
            <a:endParaRPr sz="2200" b="1">
              <a:solidFill>
                <a:schemeClr val="dk1"/>
              </a:solidFill>
            </a:endParaRPr>
          </a:p>
          <a:p>
            <a:pPr marL="2286000" lvl="0" indent="0" algn="l" rtl="0">
              <a:spcBef>
                <a:spcPts val="0"/>
              </a:spcBef>
              <a:spcAft>
                <a:spcPts val="0"/>
              </a:spcAft>
              <a:buClr>
                <a:srgbClr val="000000"/>
              </a:buClr>
              <a:buSzPts val="3200"/>
              <a:buFont typeface="Arial"/>
              <a:buNone/>
            </a:pPr>
            <a:r>
              <a:rPr lang="en" sz="1600">
                <a:solidFill>
                  <a:schemeClr val="dk1"/>
                </a:solidFill>
              </a:rPr>
              <a:t>Account Manager </a:t>
            </a:r>
            <a:endParaRPr sz="1600">
              <a:solidFill>
                <a:schemeClr val="dk1"/>
              </a:solidFill>
            </a:endParaRPr>
          </a:p>
          <a:p>
            <a:pPr marL="2286000" lvl="0" indent="0" algn="l" rtl="0">
              <a:spcBef>
                <a:spcPts val="0"/>
              </a:spcBef>
              <a:spcAft>
                <a:spcPts val="0"/>
              </a:spcAft>
              <a:buNone/>
            </a:pPr>
            <a:r>
              <a:rPr lang="en" sz="1600">
                <a:solidFill>
                  <a:schemeClr val="dk1"/>
                </a:solidFill>
              </a:rPr>
              <a:t>Portfolio Management &amp; </a:t>
            </a:r>
            <a:endParaRPr sz="1600">
              <a:solidFill>
                <a:schemeClr val="dk1"/>
              </a:solidFill>
            </a:endParaRPr>
          </a:p>
          <a:p>
            <a:pPr marL="1828800" lvl="0" indent="457200" algn="l" rtl="0">
              <a:spcBef>
                <a:spcPts val="0"/>
              </a:spcBef>
              <a:spcAft>
                <a:spcPts val="0"/>
              </a:spcAft>
              <a:buNone/>
            </a:pPr>
            <a:r>
              <a:rPr lang="en" sz="1600">
                <a:solidFill>
                  <a:schemeClr val="dk1"/>
                </a:solidFill>
              </a:rPr>
              <a:t>Client Engagement Division </a:t>
            </a:r>
            <a:endParaRPr sz="1600">
              <a:solidFill>
                <a:schemeClr val="dk1"/>
              </a:solidFill>
            </a:endParaRPr>
          </a:p>
          <a:p>
            <a:pPr marL="1828800" lvl="0" indent="457200" algn="l" rtl="0">
              <a:spcBef>
                <a:spcPts val="0"/>
              </a:spcBef>
              <a:spcAft>
                <a:spcPts val="0"/>
              </a:spcAft>
              <a:buClr>
                <a:srgbClr val="000000"/>
              </a:buClr>
              <a:buSzPts val="3200"/>
              <a:buFont typeface="Arial"/>
              <a:buNone/>
            </a:pPr>
            <a:r>
              <a:rPr lang="en" sz="1600" u="sng">
                <a:solidFill>
                  <a:schemeClr val="accent5"/>
                </a:solidFill>
                <a:hlinkClick r:id="rId3">
                  <a:extLst>
                    <a:ext uri="{A12FA001-AC4F-418D-AE19-62706E023703}">
                      <ahyp:hlinkClr xmlns:ahyp="http://schemas.microsoft.com/office/drawing/2018/hyperlinkcolor" val="tx"/>
                    </a:ext>
                  </a:extLst>
                </a:hlinkClick>
              </a:rPr>
              <a:t>rhisa.prince@gsa.gov</a:t>
            </a:r>
            <a:r>
              <a:rPr lang="en" sz="1600">
                <a:solidFill>
                  <a:schemeClr val="accent5"/>
                </a:solidFill>
              </a:rPr>
              <a:t>  </a:t>
            </a:r>
            <a:endParaRPr sz="1600">
              <a:solidFill>
                <a:schemeClr val="accent5"/>
              </a:solidFill>
            </a:endParaRPr>
          </a:p>
          <a:p>
            <a:pPr marL="0" lvl="0" indent="0" algn="l" rtl="0">
              <a:spcBef>
                <a:spcPts val="0"/>
              </a:spcBef>
              <a:spcAft>
                <a:spcPts val="0"/>
              </a:spcAft>
              <a:buNone/>
            </a:pPr>
            <a:endParaRPr sz="1600"/>
          </a:p>
        </p:txBody>
      </p:sp>
      <p:pic>
        <p:nvPicPr>
          <p:cNvPr id="1180" name="Google Shape;1180;p126" descr="woman smiling at the camera" title="rhisa Prince"/>
          <p:cNvPicPr preferRelativeResize="0"/>
          <p:nvPr/>
        </p:nvPicPr>
        <p:blipFill>
          <a:blip r:embed="rId4">
            <a:alphaModFix/>
          </a:blip>
          <a:stretch>
            <a:fillRect/>
          </a:stretch>
        </p:blipFill>
        <p:spPr>
          <a:xfrm>
            <a:off x="6545025" y="2883875"/>
            <a:ext cx="1369200" cy="1369200"/>
          </a:xfrm>
          <a:prstGeom prst="ellipse">
            <a:avLst/>
          </a:prstGeom>
          <a:noFill/>
          <a:ln w="38100" cap="flat" cmpd="sng">
            <a:solidFill>
              <a:schemeClr val="lt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127"/>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a:t>GSA R1 Model Workplace Project</a:t>
            </a:r>
            <a:endParaRPr/>
          </a:p>
          <a:p>
            <a:pPr marL="0" lvl="0" indent="0" algn="l" rtl="0">
              <a:lnSpc>
                <a:spcPct val="115000"/>
              </a:lnSpc>
              <a:spcBef>
                <a:spcPts val="1600"/>
              </a:spcBef>
              <a:spcAft>
                <a:spcPts val="1600"/>
              </a:spcAft>
              <a:buSzPts val="1800"/>
              <a:buNone/>
            </a:pPr>
            <a:endParaRPr/>
          </a:p>
        </p:txBody>
      </p:sp>
      <p:sp>
        <p:nvSpPr>
          <p:cNvPr id="1186" name="Google Shape;1186;p127"/>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3</a:t>
            </a:r>
            <a:endParaRPr/>
          </a:p>
        </p:txBody>
      </p:sp>
      <p:sp>
        <p:nvSpPr>
          <p:cNvPr id="1187" name="Google Shape;1187;p127"/>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Future of Federal Work </a:t>
            </a:r>
            <a:endParaRPr/>
          </a:p>
        </p:txBody>
      </p:sp>
      <p:sp>
        <p:nvSpPr>
          <p:cNvPr id="1188" name="Google Shape;1188;p127"/>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Workplace Offerings &amp; Resources</a:t>
            </a:r>
            <a:endParaRPr/>
          </a:p>
        </p:txBody>
      </p:sp>
      <p:sp>
        <p:nvSpPr>
          <p:cNvPr id="1189" name="Google Shape;1189;p127"/>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1</a:t>
            </a:r>
            <a:endParaRPr/>
          </a:p>
        </p:txBody>
      </p:sp>
      <p:sp>
        <p:nvSpPr>
          <p:cNvPr id="1190" name="Google Shape;1190;p127"/>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2</a:t>
            </a:r>
            <a:endParaRPr/>
          </a:p>
        </p:txBody>
      </p:sp>
      <p:sp>
        <p:nvSpPr>
          <p:cNvPr id="1191" name="Google Shape;1191;p127"/>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Workplace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p128"/>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Federal Work </a:t>
            </a:r>
            <a:endParaRPr/>
          </a:p>
        </p:txBody>
      </p:sp>
      <p:sp>
        <p:nvSpPr>
          <p:cNvPr id="1197" name="Google Shape;1197;p128"/>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Future of Federal Work - Workplace 2030</a:t>
            </a:r>
            <a:endParaRPr/>
          </a:p>
        </p:txBody>
      </p:sp>
      <p:pic>
        <p:nvPicPr>
          <p:cNvPr id="1198" name="Google Shape;1198;p128" descr="All the logos of different agencies in the federal government" title="Future of Federal Work"/>
          <p:cNvPicPr preferRelativeResize="0"/>
          <p:nvPr/>
        </p:nvPicPr>
        <p:blipFill>
          <a:blip r:embed="rId3">
            <a:alphaModFix/>
          </a:blip>
          <a:stretch>
            <a:fillRect/>
          </a:stretch>
        </p:blipFill>
        <p:spPr>
          <a:xfrm>
            <a:off x="1101300" y="2526600"/>
            <a:ext cx="6817949" cy="1278700"/>
          </a:xfrm>
          <a:prstGeom prst="rect">
            <a:avLst/>
          </a:prstGeom>
          <a:noFill/>
          <a:ln>
            <a:noFill/>
          </a:ln>
        </p:spPr>
      </p:pic>
      <p:sp>
        <p:nvSpPr>
          <p:cNvPr id="1199" name="Google Shape;1199;p128"/>
          <p:cNvSpPr txBox="1"/>
          <p:nvPr/>
        </p:nvSpPr>
        <p:spPr>
          <a:xfrm>
            <a:off x="866700" y="1649625"/>
            <a:ext cx="7410600" cy="738900"/>
          </a:xfrm>
          <a:prstGeom prst="rect">
            <a:avLst/>
          </a:prstGeom>
          <a:solidFill>
            <a:srgbClr val="003C7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dk1"/>
                </a:solidFill>
                <a:highlight>
                  <a:srgbClr val="003C71"/>
                </a:highlight>
              </a:rPr>
              <a:t>A once-in-a-generation opportunity</a:t>
            </a:r>
            <a:endParaRPr sz="3600">
              <a:solidFill>
                <a:schemeClr val="dk1"/>
              </a:solidFill>
              <a:highlight>
                <a:srgbClr val="003C71"/>
              </a:highlight>
            </a:endParaRPr>
          </a:p>
        </p:txBody>
      </p:sp>
      <p:sp>
        <p:nvSpPr>
          <p:cNvPr id="1200" name="Google Shape;1200;p128"/>
          <p:cNvSpPr txBox="1"/>
          <p:nvPr/>
        </p:nvSpPr>
        <p:spPr>
          <a:xfrm>
            <a:off x="799050" y="3943375"/>
            <a:ext cx="7313700" cy="523200"/>
          </a:xfrm>
          <a:prstGeom prst="rect">
            <a:avLst/>
          </a:prstGeom>
          <a:solidFill>
            <a:srgbClr val="003C7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highlight>
                  <a:srgbClr val="003C71"/>
                </a:highlight>
              </a:rPr>
              <a:t>A vision co-created by over 100 experts from 18 agencies</a:t>
            </a:r>
            <a:endParaRPr sz="2200">
              <a:solidFill>
                <a:schemeClr val="dk1"/>
              </a:solidFill>
              <a:highlight>
                <a:srgbClr val="003C71"/>
              </a:high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29"/>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Federal Work </a:t>
            </a:r>
            <a:endParaRPr/>
          </a:p>
        </p:txBody>
      </p:sp>
      <p:sp>
        <p:nvSpPr>
          <p:cNvPr id="1206" name="Google Shape;1206;p129"/>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Workplace 2030 Guiding Principles</a:t>
            </a:r>
            <a:endParaRPr/>
          </a:p>
        </p:txBody>
      </p:sp>
      <p:sp>
        <p:nvSpPr>
          <p:cNvPr id="1207" name="Google Shape;1207;p129"/>
          <p:cNvSpPr txBox="1"/>
          <p:nvPr/>
        </p:nvSpPr>
        <p:spPr>
          <a:xfrm>
            <a:off x="157875" y="1595800"/>
            <a:ext cx="6163800" cy="23397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Work can be done anywhere, at any time</a:t>
            </a:r>
            <a:endParaRPr>
              <a:solidFill>
                <a:schemeClr val="dk1"/>
              </a:solidFill>
            </a:endParaRPr>
          </a:p>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Distributed work is trusted work</a:t>
            </a:r>
            <a:endParaRPr>
              <a:solidFill>
                <a:schemeClr val="dk1"/>
              </a:solidFill>
            </a:endParaRPr>
          </a:p>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The office is necessary, but its purpose is shifting</a:t>
            </a:r>
            <a:endParaRPr>
              <a:solidFill>
                <a:schemeClr val="dk1"/>
              </a:solidFill>
            </a:endParaRPr>
          </a:p>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Agencies are willing to share space</a:t>
            </a:r>
            <a:endParaRPr>
              <a:solidFill>
                <a:schemeClr val="dk1"/>
              </a:solidFill>
            </a:endParaRPr>
          </a:p>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Talent recruitment and retention can benefit from distributed work</a:t>
            </a:r>
            <a:endParaRPr>
              <a:solidFill>
                <a:schemeClr val="dk1"/>
              </a:solidFill>
            </a:endParaRPr>
          </a:p>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Distributed work is an employee benefit</a:t>
            </a:r>
            <a:endParaRPr>
              <a:solidFill>
                <a:schemeClr val="dk1"/>
              </a:solidFill>
            </a:endParaRPr>
          </a:p>
          <a:p>
            <a:pPr marL="457200" lvl="0" indent="-317500" algn="l" rtl="0">
              <a:lnSpc>
                <a:spcPct val="150000"/>
              </a:lnSpc>
              <a:spcBef>
                <a:spcPts val="0"/>
              </a:spcBef>
              <a:spcAft>
                <a:spcPts val="0"/>
              </a:spcAft>
              <a:buClr>
                <a:schemeClr val="dk1"/>
              </a:buClr>
              <a:buSzPts val="1400"/>
              <a:buAutoNum type="arabicPeriod"/>
            </a:pPr>
            <a:r>
              <a:rPr lang="en">
                <a:solidFill>
                  <a:schemeClr val="dk1"/>
                </a:solidFill>
              </a:rPr>
              <a:t>There are challenges to overcome</a:t>
            </a:r>
            <a:endParaRPr>
              <a:solidFill>
                <a:schemeClr val="dk1"/>
              </a:solidFill>
            </a:endParaRPr>
          </a:p>
        </p:txBody>
      </p:sp>
      <p:sp>
        <p:nvSpPr>
          <p:cNvPr id="1208" name="Google Shape;1208;p129" descr="Circle&#10;"/>
          <p:cNvSpPr/>
          <p:nvPr/>
        </p:nvSpPr>
        <p:spPr>
          <a:xfrm>
            <a:off x="5819975" y="1496350"/>
            <a:ext cx="2157000" cy="2156700"/>
          </a:xfrm>
          <a:prstGeom prst="ellipse">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300">
                <a:solidFill>
                  <a:srgbClr val="999999"/>
                </a:solidFill>
              </a:rPr>
              <a:t>Work can be done</a:t>
            </a:r>
            <a:r>
              <a:rPr lang="en">
                <a:solidFill>
                  <a:srgbClr val="999999"/>
                </a:solidFill>
              </a:rPr>
              <a:t> </a:t>
            </a:r>
            <a:r>
              <a:rPr lang="en" sz="1300" b="1">
                <a:solidFill>
                  <a:srgbClr val="999999"/>
                </a:solidFill>
              </a:rPr>
              <a:t>anywhere, asynchronously</a:t>
            </a:r>
            <a:endParaRPr sz="1300" b="1">
              <a:solidFill>
                <a:srgbClr val="999999"/>
              </a:solidFill>
            </a:endParaRPr>
          </a:p>
        </p:txBody>
      </p:sp>
      <p:sp>
        <p:nvSpPr>
          <p:cNvPr id="1209" name="Google Shape;1209;p129" descr="Circle"/>
          <p:cNvSpPr/>
          <p:nvPr/>
        </p:nvSpPr>
        <p:spPr>
          <a:xfrm>
            <a:off x="7256875" y="3297725"/>
            <a:ext cx="1614900" cy="16146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chemeClr val="lt1"/>
                </a:solidFill>
              </a:rPr>
              <a:t>Technology will be the force that brings our work together</a:t>
            </a:r>
            <a:endParaRPr sz="1100" b="1">
              <a:solidFill>
                <a:schemeClr val="lt1"/>
              </a:solidFill>
            </a:endParaRPr>
          </a:p>
        </p:txBody>
      </p:sp>
      <p:sp>
        <p:nvSpPr>
          <p:cNvPr id="1210" name="Google Shape;1210;p129" descr="Circle"/>
          <p:cNvSpPr/>
          <p:nvPr/>
        </p:nvSpPr>
        <p:spPr>
          <a:xfrm>
            <a:off x="4923725" y="3297725"/>
            <a:ext cx="1614900" cy="1614600"/>
          </a:xfrm>
          <a:prstGeom prst="ellipse">
            <a:avLst/>
          </a:prstGeom>
          <a:solidFill>
            <a:srgbClr val="0579B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000" b="1">
                <a:solidFill>
                  <a:schemeClr val="dk1"/>
                </a:solidFill>
              </a:rPr>
              <a:t>Real Estate will be used to maintain and enhance human connection</a:t>
            </a:r>
            <a:endParaRPr sz="1100" b="1">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30"/>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Federal Work </a:t>
            </a:r>
            <a:endParaRPr/>
          </a:p>
        </p:txBody>
      </p:sp>
      <p:sp>
        <p:nvSpPr>
          <p:cNvPr id="1216" name="Google Shape;1216;p130"/>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Workplace 2030 Implementation Insights</a:t>
            </a:r>
            <a:endParaRPr/>
          </a:p>
        </p:txBody>
      </p:sp>
      <p:pic>
        <p:nvPicPr>
          <p:cNvPr id="1217" name="Google Shape;1217;p130" descr="Agency partners logo and GSA Starmark" title="Technology, Real Estate, Work Support"/>
          <p:cNvPicPr preferRelativeResize="0"/>
          <p:nvPr/>
        </p:nvPicPr>
        <p:blipFill rotWithShape="1">
          <a:blip r:embed="rId3">
            <a:alphaModFix/>
          </a:blip>
          <a:srcRect l="41582" t="38651" r="743" b="8575"/>
          <a:stretch/>
        </p:blipFill>
        <p:spPr>
          <a:xfrm>
            <a:off x="439349" y="1484025"/>
            <a:ext cx="2659142" cy="1172375"/>
          </a:xfrm>
          <a:prstGeom prst="rect">
            <a:avLst/>
          </a:prstGeom>
          <a:noFill/>
          <a:ln w="9525" cap="flat" cmpd="sng">
            <a:solidFill>
              <a:schemeClr val="dk2"/>
            </a:solidFill>
            <a:prstDash val="solid"/>
            <a:round/>
            <a:headEnd type="none" w="sm" len="sm"/>
            <a:tailEnd type="none" w="sm" len="sm"/>
          </a:ln>
        </p:spPr>
      </p:pic>
      <p:pic>
        <p:nvPicPr>
          <p:cNvPr id="1218" name="Google Shape;1218;p130" descr="On-site, Hybrid, Remote" title="Real Estate, Technology, Work Support"/>
          <p:cNvPicPr preferRelativeResize="0"/>
          <p:nvPr/>
        </p:nvPicPr>
        <p:blipFill rotWithShape="1">
          <a:blip r:embed="rId4">
            <a:alphaModFix/>
          </a:blip>
          <a:srcRect l="54817" t="35790" r="881"/>
          <a:stretch/>
        </p:blipFill>
        <p:spPr>
          <a:xfrm>
            <a:off x="439361" y="2872664"/>
            <a:ext cx="2659142" cy="2038536"/>
          </a:xfrm>
          <a:prstGeom prst="rect">
            <a:avLst/>
          </a:prstGeom>
          <a:noFill/>
          <a:ln w="9525" cap="flat" cmpd="sng">
            <a:solidFill>
              <a:schemeClr val="dk2"/>
            </a:solidFill>
            <a:prstDash val="solid"/>
            <a:round/>
            <a:headEnd type="none" w="sm" len="sm"/>
            <a:tailEnd type="none" w="sm" len="sm"/>
          </a:ln>
        </p:spPr>
      </p:pic>
      <p:sp>
        <p:nvSpPr>
          <p:cNvPr id="1219" name="Google Shape;1219;p130"/>
          <p:cNvSpPr txBox="1"/>
          <p:nvPr/>
        </p:nvSpPr>
        <p:spPr>
          <a:xfrm>
            <a:off x="3284100" y="1484025"/>
            <a:ext cx="4869300" cy="1880400"/>
          </a:xfrm>
          <a:prstGeom prst="rect">
            <a:avLst/>
          </a:prstGeom>
          <a:noFill/>
          <a:ln>
            <a:noFill/>
          </a:ln>
        </p:spPr>
        <p:txBody>
          <a:bodyPr spcFirstLastPara="1" wrap="square" lIns="91425" tIns="91425" rIns="91425" bIns="91425" anchor="t" anchorCtr="0">
            <a:spAutoFit/>
          </a:bodyPr>
          <a:lstStyle/>
          <a:p>
            <a:pPr marL="457200" lvl="0" indent="-311150" algn="l" rtl="0">
              <a:lnSpc>
                <a:spcPct val="150000"/>
              </a:lnSpc>
              <a:spcBef>
                <a:spcPts val="0"/>
              </a:spcBef>
              <a:spcAft>
                <a:spcPts val="0"/>
              </a:spcAft>
              <a:buClr>
                <a:schemeClr val="dk1"/>
              </a:buClr>
              <a:buSzPts val="1300"/>
              <a:buChar char="●"/>
            </a:pPr>
            <a:r>
              <a:rPr lang="en" sz="1300" b="1">
                <a:solidFill>
                  <a:schemeClr val="dk1"/>
                </a:solidFill>
              </a:rPr>
              <a:t>Capturing this opportunity will take a new approach</a:t>
            </a:r>
            <a:endParaRPr sz="1300" b="1">
              <a:solidFill>
                <a:schemeClr val="dk1"/>
              </a:solidFill>
            </a:endParaRPr>
          </a:p>
          <a:p>
            <a:pPr marL="457200" lvl="0" indent="-311150" algn="l" rtl="0">
              <a:lnSpc>
                <a:spcPct val="150000"/>
              </a:lnSpc>
              <a:spcBef>
                <a:spcPts val="1000"/>
              </a:spcBef>
              <a:spcAft>
                <a:spcPts val="0"/>
              </a:spcAft>
              <a:buClr>
                <a:schemeClr val="dk1"/>
              </a:buClr>
              <a:buSzPts val="1300"/>
              <a:buChar char="●"/>
            </a:pPr>
            <a:r>
              <a:rPr lang="en" sz="1300">
                <a:solidFill>
                  <a:schemeClr val="dk1"/>
                </a:solidFill>
              </a:rPr>
              <a:t>Agencies will need additional support from GSA to bolster their efforts and increase the chance of success</a:t>
            </a:r>
            <a:endParaRPr sz="1000" b="1" i="1"/>
          </a:p>
          <a:p>
            <a:pPr marL="0" lvl="0" indent="0" algn="l" rtl="0">
              <a:lnSpc>
                <a:spcPct val="150000"/>
              </a:lnSpc>
              <a:spcBef>
                <a:spcPts val="0"/>
              </a:spcBef>
              <a:spcAft>
                <a:spcPts val="0"/>
              </a:spcAft>
              <a:buNone/>
            </a:pPr>
            <a:endParaRPr>
              <a:solidFill>
                <a:schemeClr val="dk1"/>
              </a:solidFill>
              <a:latin typeface="Calibri"/>
              <a:ea typeface="Calibri"/>
              <a:cs typeface="Calibri"/>
              <a:sym typeface="Calibri"/>
            </a:endParaRPr>
          </a:p>
          <a:p>
            <a:pPr marL="0" lvl="0" indent="0" algn="l" rtl="0">
              <a:lnSpc>
                <a:spcPct val="115000"/>
              </a:lnSpc>
              <a:spcBef>
                <a:spcPts val="1000"/>
              </a:spcBef>
              <a:spcAft>
                <a:spcPts val="0"/>
              </a:spcAft>
              <a:buNone/>
            </a:pPr>
            <a:endParaRPr>
              <a:solidFill>
                <a:schemeClr val="dk1"/>
              </a:solidFill>
              <a:latin typeface="Calibri"/>
              <a:ea typeface="Calibri"/>
              <a:cs typeface="Calibri"/>
              <a:sym typeface="Calibri"/>
            </a:endParaRPr>
          </a:p>
        </p:txBody>
      </p:sp>
      <p:sp>
        <p:nvSpPr>
          <p:cNvPr id="1220" name="Google Shape;1220;p130"/>
          <p:cNvSpPr txBox="1"/>
          <p:nvPr/>
        </p:nvSpPr>
        <p:spPr>
          <a:xfrm>
            <a:off x="3284100" y="2656400"/>
            <a:ext cx="4869300" cy="1113300"/>
          </a:xfrm>
          <a:prstGeom prst="rect">
            <a:avLst/>
          </a:prstGeom>
          <a:noFill/>
          <a:ln>
            <a:noFill/>
          </a:ln>
        </p:spPr>
        <p:txBody>
          <a:bodyPr spcFirstLastPara="1" wrap="square" lIns="91425" tIns="91425" rIns="91425" bIns="91425" anchor="t" anchorCtr="0">
            <a:spAutoFit/>
          </a:bodyPr>
          <a:lstStyle/>
          <a:p>
            <a:pPr marL="457200" lvl="0" indent="-311150" algn="l" rtl="0">
              <a:lnSpc>
                <a:spcPct val="150000"/>
              </a:lnSpc>
              <a:spcBef>
                <a:spcPts val="0"/>
              </a:spcBef>
              <a:spcAft>
                <a:spcPts val="0"/>
              </a:spcAft>
              <a:buClr>
                <a:schemeClr val="dk1"/>
              </a:buClr>
              <a:buSzPts val="1300"/>
              <a:buChar char="●"/>
            </a:pPr>
            <a:r>
              <a:rPr lang="en" sz="1300" b="1">
                <a:solidFill>
                  <a:schemeClr val="dk1"/>
                </a:solidFill>
              </a:rPr>
              <a:t>Work today requires an interrelated mix of services</a:t>
            </a:r>
            <a:endParaRPr sz="1300" b="1">
              <a:solidFill>
                <a:schemeClr val="dk1"/>
              </a:solidFill>
            </a:endParaRPr>
          </a:p>
          <a:p>
            <a:pPr marL="457200" lvl="0" indent="-311150" algn="l" rtl="0">
              <a:lnSpc>
                <a:spcPct val="150000"/>
              </a:lnSpc>
              <a:spcBef>
                <a:spcPts val="1000"/>
              </a:spcBef>
              <a:spcAft>
                <a:spcPts val="1000"/>
              </a:spcAft>
              <a:buClr>
                <a:schemeClr val="dk1"/>
              </a:buClr>
              <a:buSzPts val="1300"/>
              <a:buChar char="●"/>
            </a:pPr>
            <a:r>
              <a:rPr lang="en" sz="1300">
                <a:solidFill>
                  <a:schemeClr val="dk1"/>
                </a:solidFill>
              </a:rPr>
              <a:t>Agencies have different priorities and will need a different mix of services</a:t>
            </a:r>
            <a:endParaRPr sz="13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31"/>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Federal Work </a:t>
            </a:r>
            <a:endParaRPr/>
          </a:p>
        </p:txBody>
      </p:sp>
      <p:sp>
        <p:nvSpPr>
          <p:cNvPr id="1226" name="Google Shape;1226;p131"/>
          <p:cNvSpPr txBox="1">
            <a:spLocks noGrp="1"/>
          </p:cNvSpPr>
          <p:nvPr>
            <p:ph type="subTitle" idx="1"/>
          </p:nvPr>
        </p:nvSpPr>
        <p:spPr>
          <a:xfrm>
            <a:off x="439350" y="915125"/>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Workplace 2030 - GSA Emerging Services</a:t>
            </a:r>
            <a:endParaRPr/>
          </a:p>
        </p:txBody>
      </p:sp>
      <p:pic>
        <p:nvPicPr>
          <p:cNvPr id="1227" name="Google Shape;1227;p131" descr="Logos for different services including home office in a box, workplace in a bag, flex hub, integrated training, psychological safety net, health work, one.gov, work support app, readiness assessment, workplace standards, occupant feedback loops, space monitor, technology showcase, cafe international, and innovation next space." title="Suite of Services"/>
          <p:cNvPicPr preferRelativeResize="0"/>
          <p:nvPr/>
        </p:nvPicPr>
        <p:blipFill rotWithShape="1">
          <a:blip r:embed="rId3">
            <a:alphaModFix/>
          </a:blip>
          <a:srcRect l="40852" t="21880" r="1085" b="2641"/>
          <a:stretch/>
        </p:blipFill>
        <p:spPr>
          <a:xfrm>
            <a:off x="3822474" y="1585625"/>
            <a:ext cx="4320275" cy="3017624"/>
          </a:xfrm>
          <a:prstGeom prst="rect">
            <a:avLst/>
          </a:prstGeom>
          <a:noFill/>
          <a:ln>
            <a:noFill/>
          </a:ln>
        </p:spPr>
      </p:pic>
      <p:sp>
        <p:nvSpPr>
          <p:cNvPr id="1228" name="Google Shape;1228;p131"/>
          <p:cNvSpPr txBox="1"/>
          <p:nvPr/>
        </p:nvSpPr>
        <p:spPr>
          <a:xfrm>
            <a:off x="439350" y="1487400"/>
            <a:ext cx="3383100" cy="365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b="1">
                <a:solidFill>
                  <a:schemeClr val="dk1"/>
                </a:solidFill>
                <a:highlight>
                  <a:srgbClr val="003C71"/>
                </a:highlight>
              </a:rPr>
              <a:t>Five Services Ranked as having the Highest Impact and Urgency:</a:t>
            </a:r>
            <a:endParaRPr b="1">
              <a:solidFill>
                <a:schemeClr val="dk1"/>
              </a:solidFill>
              <a:highlight>
                <a:srgbClr val="003C71"/>
              </a:highlight>
            </a:endParaRPr>
          </a:p>
          <a:p>
            <a:pPr marL="457200" lvl="0" indent="-317500" algn="l" rtl="0">
              <a:lnSpc>
                <a:spcPct val="150000"/>
              </a:lnSpc>
              <a:spcBef>
                <a:spcPts val="1200"/>
              </a:spcBef>
              <a:spcAft>
                <a:spcPts val="0"/>
              </a:spcAft>
              <a:buClr>
                <a:schemeClr val="dk1"/>
              </a:buClr>
              <a:buSzPts val="1400"/>
              <a:buAutoNum type="arabicPeriod"/>
            </a:pPr>
            <a:r>
              <a:rPr lang="en">
                <a:solidFill>
                  <a:schemeClr val="dk1"/>
                </a:solidFill>
                <a:highlight>
                  <a:srgbClr val="003C71"/>
                </a:highlight>
              </a:rPr>
              <a:t>Home office in a box</a:t>
            </a:r>
            <a:endParaRPr>
              <a:solidFill>
                <a:schemeClr val="dk1"/>
              </a:solidFill>
              <a:highlight>
                <a:srgbClr val="003C71"/>
              </a:highlight>
            </a:endParaRPr>
          </a:p>
          <a:p>
            <a:pPr marL="457200" lvl="0" indent="-317500" algn="l" rtl="0">
              <a:lnSpc>
                <a:spcPct val="150000"/>
              </a:lnSpc>
              <a:spcBef>
                <a:spcPts val="1000"/>
              </a:spcBef>
              <a:spcAft>
                <a:spcPts val="0"/>
              </a:spcAft>
              <a:buClr>
                <a:schemeClr val="dk1"/>
              </a:buClr>
              <a:buSzPts val="1400"/>
              <a:buAutoNum type="arabicPeriod"/>
            </a:pPr>
            <a:r>
              <a:rPr lang="en">
                <a:solidFill>
                  <a:schemeClr val="dk1"/>
                </a:solidFill>
                <a:highlight>
                  <a:srgbClr val="003C71"/>
                </a:highlight>
              </a:rPr>
              <a:t>Workplace &amp; Technology Showcase</a:t>
            </a:r>
            <a:endParaRPr>
              <a:solidFill>
                <a:schemeClr val="dk1"/>
              </a:solidFill>
              <a:highlight>
                <a:srgbClr val="003C71"/>
              </a:highlight>
            </a:endParaRPr>
          </a:p>
          <a:p>
            <a:pPr marL="457200" lvl="0" indent="-317500" algn="l" rtl="0">
              <a:lnSpc>
                <a:spcPct val="150000"/>
              </a:lnSpc>
              <a:spcBef>
                <a:spcPts val="1000"/>
              </a:spcBef>
              <a:spcAft>
                <a:spcPts val="0"/>
              </a:spcAft>
              <a:buClr>
                <a:schemeClr val="dk1"/>
              </a:buClr>
              <a:buSzPts val="1400"/>
              <a:buAutoNum type="arabicPeriod"/>
            </a:pPr>
            <a:r>
              <a:rPr lang="en">
                <a:solidFill>
                  <a:schemeClr val="dk1"/>
                </a:solidFill>
                <a:highlight>
                  <a:srgbClr val="003C71"/>
                </a:highlight>
              </a:rPr>
              <a:t>GSA Flex Hub</a:t>
            </a:r>
            <a:endParaRPr>
              <a:solidFill>
                <a:schemeClr val="dk1"/>
              </a:solidFill>
              <a:highlight>
                <a:srgbClr val="003C71"/>
              </a:highlight>
            </a:endParaRPr>
          </a:p>
          <a:p>
            <a:pPr marL="457200" lvl="0" indent="-317500" algn="l" rtl="0">
              <a:lnSpc>
                <a:spcPct val="150000"/>
              </a:lnSpc>
              <a:spcBef>
                <a:spcPts val="1200"/>
              </a:spcBef>
              <a:spcAft>
                <a:spcPts val="0"/>
              </a:spcAft>
              <a:buClr>
                <a:schemeClr val="dk1"/>
              </a:buClr>
              <a:buSzPts val="1400"/>
              <a:buAutoNum type="arabicPeriod"/>
            </a:pPr>
            <a:r>
              <a:rPr lang="en">
                <a:solidFill>
                  <a:schemeClr val="dk1"/>
                </a:solidFill>
                <a:highlight>
                  <a:srgbClr val="003C71"/>
                </a:highlight>
              </a:rPr>
              <a:t>Work Support App</a:t>
            </a:r>
            <a:endParaRPr>
              <a:solidFill>
                <a:schemeClr val="dk1"/>
              </a:solidFill>
              <a:highlight>
                <a:srgbClr val="003C71"/>
              </a:highlight>
            </a:endParaRPr>
          </a:p>
          <a:p>
            <a:pPr marL="457200" lvl="0" indent="-317500" algn="l" rtl="0">
              <a:lnSpc>
                <a:spcPct val="150000"/>
              </a:lnSpc>
              <a:spcBef>
                <a:spcPts val="1000"/>
              </a:spcBef>
              <a:spcAft>
                <a:spcPts val="0"/>
              </a:spcAft>
              <a:buClr>
                <a:schemeClr val="dk1"/>
              </a:buClr>
              <a:buSzPts val="1400"/>
              <a:buAutoNum type="arabicPeriod"/>
            </a:pPr>
            <a:r>
              <a:rPr lang="en">
                <a:solidFill>
                  <a:schemeClr val="dk1"/>
                </a:solidFill>
                <a:highlight>
                  <a:srgbClr val="003C71"/>
                </a:highlight>
              </a:rPr>
              <a:t>Space Monitor / Feedback Loop</a:t>
            </a:r>
            <a:endParaRPr>
              <a:solidFill>
                <a:schemeClr val="dk1"/>
              </a:solidFill>
              <a:highlight>
                <a:srgbClr val="003C71"/>
              </a:highlight>
            </a:endParaRPr>
          </a:p>
          <a:p>
            <a:pPr marL="0" lvl="0" indent="0" algn="l" rtl="0">
              <a:spcBef>
                <a:spcPts val="1000"/>
              </a:spcBef>
              <a:spcAft>
                <a:spcPts val="0"/>
              </a:spcAft>
              <a:buNone/>
            </a:pPr>
            <a:endParaRPr>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32"/>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Return to Workplace Strategy Book / IDIQ Contract</a:t>
            </a:r>
            <a:endParaRPr/>
          </a:p>
        </p:txBody>
      </p:sp>
      <p:sp>
        <p:nvSpPr>
          <p:cNvPr id="1234" name="Google Shape;1234;p132"/>
          <p:cNvSpPr txBox="1">
            <a:spLocks noGrp="1"/>
          </p:cNvSpPr>
          <p:nvPr>
            <p:ph type="body" idx="3"/>
          </p:nvPr>
        </p:nvSpPr>
        <p:spPr>
          <a:xfrm>
            <a:off x="1284050" y="2883550"/>
            <a:ext cx="74124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Workplace Engagement / IDIQ Contract</a:t>
            </a:r>
            <a:endParaRPr/>
          </a:p>
        </p:txBody>
      </p:sp>
      <p:sp>
        <p:nvSpPr>
          <p:cNvPr id="1235" name="Google Shape;1235;p132"/>
          <p:cNvSpPr txBox="1">
            <a:spLocks noGrp="1"/>
          </p:cNvSpPr>
          <p:nvPr>
            <p:ph type="body" idx="2"/>
          </p:nvPr>
        </p:nvSpPr>
        <p:spPr>
          <a:xfrm>
            <a:off x="1303250" y="3816538"/>
            <a:ext cx="7412400" cy="705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600"/>
              </a:spcAft>
              <a:buSzPts val="2200"/>
              <a:buNone/>
            </a:pPr>
            <a:r>
              <a:rPr lang="en"/>
              <a:t>Workplace Investment and Feasibility Modeling (WIFM) </a:t>
            </a:r>
            <a:endParaRPr/>
          </a:p>
        </p:txBody>
      </p:sp>
      <p:sp>
        <p:nvSpPr>
          <p:cNvPr id="1236" name="Google Shape;1236;p132"/>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Workplace Offerings &amp; Resources</a:t>
            </a:r>
            <a:endParaRPr/>
          </a:p>
        </p:txBody>
      </p:sp>
      <p:sp>
        <p:nvSpPr>
          <p:cNvPr id="1237" name="Google Shape;1237;p132"/>
          <p:cNvSpPr txBox="1">
            <a:spLocks noGrp="1"/>
          </p:cNvSpPr>
          <p:nvPr>
            <p:ph type="subTitle" idx="4"/>
          </p:nvPr>
        </p:nvSpPr>
        <p:spPr>
          <a:xfrm>
            <a:off x="439350" y="915125"/>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Available Now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1"/>
        <p:cNvGrpSpPr/>
        <p:nvPr/>
      </p:nvGrpSpPr>
      <p:grpSpPr>
        <a:xfrm>
          <a:off x="0" y="0"/>
          <a:ext cx="0" cy="0"/>
          <a:chOff x="0" y="0"/>
          <a:chExt cx="0" cy="0"/>
        </a:xfrm>
      </p:grpSpPr>
      <p:sp>
        <p:nvSpPr>
          <p:cNvPr id="1242" name="Google Shape;1242;p133"/>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500">
                <a:solidFill>
                  <a:srgbClr val="003C71"/>
                </a:solidFill>
              </a:rPr>
              <a:t>GSA Safer Workplace Strategy Book</a:t>
            </a:r>
            <a:endParaRPr sz="3500">
              <a:solidFill>
                <a:srgbClr val="003C71"/>
              </a:solidFill>
            </a:endParaRPr>
          </a:p>
        </p:txBody>
      </p:sp>
      <p:pic>
        <p:nvPicPr>
          <p:cNvPr id="1243" name="Google Shape;1243;p133" descr="Cover of the book" title="GSA Safer Workplace Strategy Book"/>
          <p:cNvPicPr preferRelativeResize="0"/>
          <p:nvPr/>
        </p:nvPicPr>
        <p:blipFill rotWithShape="1">
          <a:blip r:embed="rId3">
            <a:alphaModFix/>
          </a:blip>
          <a:srcRect l="75141" b="42696"/>
          <a:stretch/>
        </p:blipFill>
        <p:spPr>
          <a:xfrm>
            <a:off x="6371850" y="1154250"/>
            <a:ext cx="2409225" cy="2949300"/>
          </a:xfrm>
          <a:prstGeom prst="rect">
            <a:avLst/>
          </a:prstGeom>
          <a:noFill/>
          <a:ln>
            <a:noFill/>
          </a:ln>
        </p:spPr>
      </p:pic>
      <p:sp>
        <p:nvSpPr>
          <p:cNvPr id="1244" name="Google Shape;1244;p133"/>
          <p:cNvSpPr txBox="1"/>
          <p:nvPr/>
        </p:nvSpPr>
        <p:spPr>
          <a:xfrm>
            <a:off x="297200" y="1097100"/>
            <a:ext cx="6309300" cy="4035000"/>
          </a:xfrm>
          <a:prstGeom prst="rect">
            <a:avLst/>
          </a:prstGeom>
          <a:no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rgbClr val="003C71"/>
              </a:buClr>
              <a:buSzPts val="1500"/>
              <a:buChar char="●"/>
            </a:pPr>
            <a:r>
              <a:rPr lang="en" sz="1500" b="1">
                <a:solidFill>
                  <a:srgbClr val="003C71"/>
                </a:solidFill>
              </a:rPr>
              <a:t>Summarizes information across government and industry</a:t>
            </a:r>
            <a:endParaRPr sz="1500" b="1">
              <a:solidFill>
                <a:srgbClr val="003C71"/>
              </a:solidFill>
            </a:endParaRPr>
          </a:p>
          <a:p>
            <a:pPr marL="457200" lvl="0" indent="-323850" algn="l" rtl="0">
              <a:lnSpc>
                <a:spcPct val="115000"/>
              </a:lnSpc>
              <a:spcBef>
                <a:spcPts val="0"/>
              </a:spcBef>
              <a:spcAft>
                <a:spcPts val="0"/>
              </a:spcAft>
              <a:buClr>
                <a:srgbClr val="003C71"/>
              </a:buClr>
              <a:buSzPts val="1500"/>
              <a:buChar char="●"/>
            </a:pPr>
            <a:r>
              <a:rPr lang="en" sz="1500" b="1">
                <a:solidFill>
                  <a:srgbClr val="003C71"/>
                </a:solidFill>
              </a:rPr>
              <a:t>Guidance and considerations</a:t>
            </a:r>
            <a:endParaRPr sz="1500" b="1">
              <a:solidFill>
                <a:srgbClr val="003C71"/>
              </a:solidFill>
            </a:endParaRPr>
          </a:p>
          <a:p>
            <a:pPr marL="457200" lvl="0" indent="-323850" algn="l" rtl="0">
              <a:lnSpc>
                <a:spcPct val="115000"/>
              </a:lnSpc>
              <a:spcBef>
                <a:spcPts val="0"/>
              </a:spcBef>
              <a:spcAft>
                <a:spcPts val="0"/>
              </a:spcAft>
              <a:buClr>
                <a:srgbClr val="003C71"/>
              </a:buClr>
              <a:buSzPts val="1500"/>
              <a:buChar char="●"/>
            </a:pPr>
            <a:r>
              <a:rPr lang="en" sz="1500" b="1" u="sng">
                <a:solidFill>
                  <a:srgbClr val="003C71"/>
                </a:solidFill>
              </a:rPr>
              <a:t>Not</a:t>
            </a:r>
            <a:r>
              <a:rPr lang="en" sz="1500" b="1">
                <a:solidFill>
                  <a:srgbClr val="003C71"/>
                </a:solidFill>
              </a:rPr>
              <a:t> requirement or directives</a:t>
            </a:r>
            <a:endParaRPr sz="1500" b="1">
              <a:solidFill>
                <a:srgbClr val="003C71"/>
              </a:solidFill>
            </a:endParaRPr>
          </a:p>
          <a:p>
            <a:pPr marL="0" lvl="0" indent="0" algn="l" rtl="0">
              <a:spcBef>
                <a:spcPts val="0"/>
              </a:spcBef>
              <a:spcAft>
                <a:spcPts val="0"/>
              </a:spcAft>
              <a:buNone/>
            </a:pPr>
            <a:endParaRPr/>
          </a:p>
          <a:p>
            <a:pPr marL="0" lvl="0" indent="0" algn="l" rtl="0">
              <a:lnSpc>
                <a:spcPct val="200000"/>
              </a:lnSpc>
              <a:spcBef>
                <a:spcPts val="0"/>
              </a:spcBef>
              <a:spcAft>
                <a:spcPts val="0"/>
              </a:spcAft>
              <a:buNone/>
            </a:pPr>
            <a:r>
              <a:rPr lang="en" b="1"/>
              <a:t>Strategy Book is divided into 5 sections:</a:t>
            </a:r>
            <a:endParaRPr b="1"/>
          </a:p>
          <a:p>
            <a:pPr marL="457200" lvl="0" indent="-317500" algn="l" rtl="0">
              <a:lnSpc>
                <a:spcPct val="130000"/>
              </a:lnSpc>
              <a:spcBef>
                <a:spcPts val="0"/>
              </a:spcBef>
              <a:spcAft>
                <a:spcPts val="0"/>
              </a:spcAft>
              <a:buSzPts val="1400"/>
              <a:buFont typeface="Calibri"/>
              <a:buAutoNum type="arabicPeriod"/>
            </a:pPr>
            <a:r>
              <a:rPr lang="en" b="1"/>
              <a:t>Business Planning</a:t>
            </a:r>
            <a:r>
              <a:rPr lang="en"/>
              <a:t> - how to approach timing, capacity planning</a:t>
            </a:r>
            <a:endParaRPr/>
          </a:p>
          <a:p>
            <a:pPr marL="457200" lvl="0" indent="-317500" algn="l" rtl="0">
              <a:lnSpc>
                <a:spcPct val="130000"/>
              </a:lnSpc>
              <a:spcBef>
                <a:spcPts val="0"/>
              </a:spcBef>
              <a:spcAft>
                <a:spcPts val="0"/>
              </a:spcAft>
              <a:buSzPts val="1400"/>
              <a:buFont typeface="Calibri"/>
              <a:buAutoNum type="arabicPeriod"/>
            </a:pPr>
            <a:r>
              <a:rPr lang="en" b="1"/>
              <a:t>Workspace Behavior &amp; Operations</a:t>
            </a:r>
            <a:r>
              <a:rPr lang="en"/>
              <a:t> - protocols, cleaning and disinfections</a:t>
            </a:r>
            <a:endParaRPr/>
          </a:p>
          <a:p>
            <a:pPr marL="457200" lvl="0" indent="-317500" algn="l" rtl="0">
              <a:lnSpc>
                <a:spcPct val="130000"/>
              </a:lnSpc>
              <a:spcBef>
                <a:spcPts val="0"/>
              </a:spcBef>
              <a:spcAft>
                <a:spcPts val="0"/>
              </a:spcAft>
              <a:buSzPts val="1400"/>
              <a:buFont typeface="Calibri"/>
              <a:buAutoNum type="arabicPeriod"/>
            </a:pPr>
            <a:r>
              <a:rPr lang="en" b="1"/>
              <a:t>Facilities Readiness</a:t>
            </a:r>
            <a:r>
              <a:rPr lang="en"/>
              <a:t> - physical distances, circulation, floor plan examples</a:t>
            </a:r>
            <a:endParaRPr/>
          </a:p>
          <a:p>
            <a:pPr marL="457200" lvl="0" indent="-317500" algn="l" rtl="0">
              <a:lnSpc>
                <a:spcPct val="130000"/>
              </a:lnSpc>
              <a:spcBef>
                <a:spcPts val="0"/>
              </a:spcBef>
              <a:spcAft>
                <a:spcPts val="0"/>
              </a:spcAft>
              <a:buSzPts val="1400"/>
              <a:buFont typeface="Calibri"/>
              <a:buAutoNum type="arabicPeriod"/>
            </a:pPr>
            <a:r>
              <a:rPr lang="en" b="1"/>
              <a:t>Signage</a:t>
            </a:r>
            <a:r>
              <a:rPr lang="en"/>
              <a:t> - downloadable signage package</a:t>
            </a:r>
            <a:endParaRPr/>
          </a:p>
          <a:p>
            <a:pPr marL="457200" lvl="0" indent="-317500" algn="l" rtl="0">
              <a:lnSpc>
                <a:spcPct val="130000"/>
              </a:lnSpc>
              <a:spcBef>
                <a:spcPts val="0"/>
              </a:spcBef>
              <a:spcAft>
                <a:spcPts val="0"/>
              </a:spcAft>
              <a:buSzPts val="1400"/>
              <a:buFont typeface="Calibri"/>
              <a:buAutoNum type="arabicPeriod"/>
            </a:pPr>
            <a:r>
              <a:rPr lang="en" b="1"/>
              <a:t>Additional Resources</a:t>
            </a:r>
            <a:r>
              <a:rPr lang="en"/>
              <a:t> - GSA contacts and external links </a:t>
            </a:r>
            <a:endParaRPr/>
          </a:p>
          <a:p>
            <a:pPr marL="0" lvl="0" indent="0" algn="l" rtl="0">
              <a:spcBef>
                <a:spcPts val="0"/>
              </a:spcBef>
              <a:spcAft>
                <a:spcPts val="0"/>
              </a:spcAft>
              <a:buNone/>
            </a:pPr>
            <a:endParaRPr/>
          </a:p>
          <a:p>
            <a:pPr marL="0" lvl="0" indent="0" algn="l" rtl="0">
              <a:spcBef>
                <a:spcPts val="0"/>
              </a:spcBef>
              <a:spcAft>
                <a:spcPts val="0"/>
              </a:spcAft>
              <a:buNone/>
            </a:pPr>
            <a:r>
              <a:rPr lang="en" sz="1500" b="1">
                <a:solidFill>
                  <a:srgbClr val="003C71"/>
                </a:solidFill>
                <a:highlight>
                  <a:schemeClr val="dk1"/>
                </a:highlight>
              </a:rPr>
              <a:t>Download from GSA’s Safter Federal Workplace Site</a:t>
            </a:r>
            <a:endParaRPr sz="1500" b="1">
              <a:solidFill>
                <a:srgbClr val="003C71"/>
              </a:solidFill>
              <a:highlight>
                <a:schemeClr val="dk1"/>
              </a:highlight>
            </a:endParaRPr>
          </a:p>
        </p:txBody>
      </p:sp>
      <p:cxnSp>
        <p:nvCxnSpPr>
          <p:cNvPr id="1245" name="Google Shape;1245;p133"/>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6"/>
        <p:cNvGrpSpPr/>
        <p:nvPr/>
      </p:nvGrpSpPr>
      <p:grpSpPr>
        <a:xfrm>
          <a:off x="0" y="0"/>
          <a:ext cx="0" cy="0"/>
          <a:chOff x="0" y="0"/>
          <a:chExt cx="0" cy="0"/>
        </a:xfrm>
      </p:grpSpPr>
      <p:sp>
        <p:nvSpPr>
          <p:cNvPr id="927" name="Google Shape;927;p98"/>
          <p:cNvSpPr txBox="1">
            <a:spLocks noGrp="1"/>
          </p:cNvSpPr>
          <p:nvPr>
            <p:ph type="title"/>
          </p:nvPr>
        </p:nvSpPr>
        <p:spPr>
          <a:xfrm>
            <a:off x="107475" y="1834800"/>
            <a:ext cx="3040200" cy="1719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400"/>
              <a:t>Hosted by:</a:t>
            </a:r>
            <a:endParaRPr sz="3400"/>
          </a:p>
          <a:p>
            <a:pPr marL="0" lvl="0" indent="0" algn="l" rtl="0">
              <a:lnSpc>
                <a:spcPct val="100000"/>
              </a:lnSpc>
              <a:spcBef>
                <a:spcPts val="0"/>
              </a:spcBef>
              <a:spcAft>
                <a:spcPts val="0"/>
              </a:spcAft>
              <a:buNone/>
            </a:pPr>
            <a:endParaRPr sz="2400" b="0">
              <a:solidFill>
                <a:schemeClr val="accent2"/>
              </a:solidFill>
              <a:highlight>
                <a:srgbClr val="003C71"/>
              </a:highlight>
            </a:endParaRPr>
          </a:p>
        </p:txBody>
      </p:sp>
      <p:sp>
        <p:nvSpPr>
          <p:cNvPr id="928" name="Google Shape;928;p98"/>
          <p:cNvSpPr txBox="1"/>
          <p:nvPr/>
        </p:nvSpPr>
        <p:spPr>
          <a:xfrm>
            <a:off x="5255450" y="3384550"/>
            <a:ext cx="5270400" cy="16869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2400" b="1">
                <a:solidFill>
                  <a:schemeClr val="dk1"/>
                </a:solidFill>
              </a:rPr>
              <a:t>Kelly Morrison</a:t>
            </a:r>
            <a:endParaRPr sz="2400" b="1">
              <a:solidFill>
                <a:schemeClr val="dk1"/>
              </a:solidFill>
            </a:endParaRPr>
          </a:p>
          <a:p>
            <a:pPr marL="0" lvl="0" indent="0" algn="l" rtl="0">
              <a:lnSpc>
                <a:spcPct val="95000"/>
              </a:lnSpc>
              <a:spcBef>
                <a:spcPts val="0"/>
              </a:spcBef>
              <a:spcAft>
                <a:spcPts val="0"/>
              </a:spcAft>
              <a:buNone/>
            </a:pPr>
            <a:r>
              <a:rPr lang="en" sz="1600">
                <a:solidFill>
                  <a:schemeClr val="accent2"/>
                </a:solidFill>
                <a:highlight>
                  <a:srgbClr val="003C71"/>
                </a:highlight>
              </a:rPr>
              <a:t>Business Systems Specialist</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a:solidFill>
                  <a:schemeClr val="accent2"/>
                </a:solidFill>
                <a:highlight>
                  <a:srgbClr val="003C71"/>
                </a:highlight>
              </a:rPr>
              <a:t>Portfolio Management &amp; </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a:solidFill>
                  <a:schemeClr val="accent2"/>
                </a:solidFill>
                <a:highlight>
                  <a:srgbClr val="003C71"/>
                </a:highlight>
              </a:rPr>
              <a:t>Client Engagement Division</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u="sng">
                <a:solidFill>
                  <a:schemeClr val="hlink"/>
                </a:solidFill>
                <a:highlight>
                  <a:srgbClr val="003C71"/>
                </a:highlight>
                <a:hlinkClick r:id="rId3"/>
              </a:rPr>
              <a:t>kelly.morrison@gsa.gov</a:t>
            </a:r>
            <a:r>
              <a:rPr lang="en" sz="1600">
                <a:solidFill>
                  <a:schemeClr val="accent2"/>
                </a:solidFill>
                <a:highlight>
                  <a:srgbClr val="003C71"/>
                </a:highlight>
              </a:rPr>
              <a:t> </a:t>
            </a:r>
            <a:endParaRPr sz="1600">
              <a:solidFill>
                <a:schemeClr val="accent2"/>
              </a:solidFill>
              <a:highlight>
                <a:srgbClr val="003C71"/>
              </a:highlight>
            </a:endParaRPr>
          </a:p>
          <a:p>
            <a:pPr marL="0" lvl="0" indent="0" algn="l" rtl="0">
              <a:spcBef>
                <a:spcPts val="0"/>
              </a:spcBef>
              <a:spcAft>
                <a:spcPts val="0"/>
              </a:spcAft>
              <a:buNone/>
            </a:pPr>
            <a:endParaRPr>
              <a:latin typeface="Calibri"/>
              <a:ea typeface="Calibri"/>
              <a:cs typeface="Calibri"/>
              <a:sym typeface="Calibri"/>
            </a:endParaRPr>
          </a:p>
        </p:txBody>
      </p:sp>
      <p:sp>
        <p:nvSpPr>
          <p:cNvPr id="929" name="Google Shape;929;p98"/>
          <p:cNvSpPr/>
          <p:nvPr/>
        </p:nvSpPr>
        <p:spPr>
          <a:xfrm>
            <a:off x="3393175" y="1772250"/>
            <a:ext cx="4729200" cy="14127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3C71"/>
              </a:highlight>
            </a:endParaRPr>
          </a:p>
        </p:txBody>
      </p:sp>
      <p:pic>
        <p:nvPicPr>
          <p:cNvPr id="930" name="Google Shape;930;p98" descr="Woman smiling at the camera" title="Kelly Morrison"/>
          <p:cNvPicPr preferRelativeResize="0"/>
          <p:nvPr/>
        </p:nvPicPr>
        <p:blipFill rotWithShape="1">
          <a:blip r:embed="rId4">
            <a:alphaModFix/>
          </a:blip>
          <a:srcRect t="3109" r="4058" b="23382"/>
          <a:stretch/>
        </p:blipFill>
        <p:spPr>
          <a:xfrm>
            <a:off x="3622835" y="2931925"/>
            <a:ext cx="1448400" cy="1599300"/>
          </a:xfrm>
          <a:prstGeom prst="ellipse">
            <a:avLst/>
          </a:prstGeom>
          <a:noFill/>
          <a:ln w="38100" cap="flat" cmpd="sng">
            <a:solidFill>
              <a:schemeClr val="lt2"/>
            </a:solidFill>
            <a:prstDash val="solid"/>
            <a:round/>
            <a:headEnd type="none" w="sm" len="sm"/>
            <a:tailEnd type="none" w="sm" len="sm"/>
          </a:ln>
        </p:spPr>
      </p:pic>
      <p:sp>
        <p:nvSpPr>
          <p:cNvPr id="931" name="Google Shape;931;p98"/>
          <p:cNvSpPr txBox="1"/>
          <p:nvPr/>
        </p:nvSpPr>
        <p:spPr>
          <a:xfrm>
            <a:off x="3873625" y="914400"/>
            <a:ext cx="5215800" cy="17055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0"/>
              </a:spcAft>
              <a:buNone/>
            </a:pPr>
            <a:r>
              <a:rPr lang="en" sz="2400" b="1">
                <a:solidFill>
                  <a:schemeClr val="dk1"/>
                </a:solidFill>
              </a:rPr>
              <a:t>Vicki Kwiatek</a:t>
            </a:r>
            <a:endParaRPr sz="2400" b="1">
              <a:solidFill>
                <a:schemeClr val="dk1"/>
              </a:solidFill>
            </a:endParaRPr>
          </a:p>
          <a:p>
            <a:pPr marL="0" lvl="0" indent="0" algn="l" rtl="0">
              <a:lnSpc>
                <a:spcPct val="95000"/>
              </a:lnSpc>
              <a:spcBef>
                <a:spcPts val="0"/>
              </a:spcBef>
              <a:spcAft>
                <a:spcPts val="0"/>
              </a:spcAft>
              <a:buNone/>
            </a:pPr>
            <a:r>
              <a:rPr lang="en" sz="1600">
                <a:solidFill>
                  <a:schemeClr val="accent2"/>
                </a:solidFill>
                <a:highlight>
                  <a:srgbClr val="003C71"/>
                </a:highlight>
              </a:rPr>
              <a:t>Regional Service Delivery Officer</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a:solidFill>
                  <a:schemeClr val="accent2"/>
                </a:solidFill>
                <a:highlight>
                  <a:srgbClr val="003C71"/>
                </a:highlight>
              </a:rPr>
              <a:t>Branch Chief, Client Engagement Branch</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a:solidFill>
                  <a:schemeClr val="accent2"/>
                </a:solidFill>
                <a:highlight>
                  <a:srgbClr val="003C71"/>
                </a:highlight>
              </a:rPr>
              <a:t>Portfolio Management &amp; </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a:solidFill>
                  <a:schemeClr val="accent2"/>
                </a:solidFill>
                <a:highlight>
                  <a:srgbClr val="003C71"/>
                </a:highlight>
              </a:rPr>
              <a:t>Client Engagement Division</a:t>
            </a:r>
            <a:endParaRPr sz="1600">
              <a:solidFill>
                <a:schemeClr val="accent2"/>
              </a:solidFill>
              <a:highlight>
                <a:srgbClr val="003C71"/>
              </a:highlight>
            </a:endParaRPr>
          </a:p>
          <a:p>
            <a:pPr marL="0" lvl="0" indent="0" algn="l" rtl="0">
              <a:lnSpc>
                <a:spcPct val="95000"/>
              </a:lnSpc>
              <a:spcBef>
                <a:spcPts val="0"/>
              </a:spcBef>
              <a:spcAft>
                <a:spcPts val="0"/>
              </a:spcAft>
              <a:buNone/>
            </a:pPr>
            <a:r>
              <a:rPr lang="en" sz="1600" u="sng">
                <a:solidFill>
                  <a:schemeClr val="accent5"/>
                </a:solidFill>
                <a:highlight>
                  <a:srgbClr val="003C71"/>
                </a:highlight>
                <a:hlinkClick r:id="rId5">
                  <a:extLst>
                    <a:ext uri="{A12FA001-AC4F-418D-AE19-62706E023703}">
                      <ahyp:hlinkClr xmlns:ahyp="http://schemas.microsoft.com/office/drawing/2018/hyperlinkcolor" val="tx"/>
                    </a:ext>
                  </a:extLst>
                </a:hlinkClick>
              </a:rPr>
              <a:t>vicki.kwiatek@gsa.gov</a:t>
            </a:r>
            <a:r>
              <a:rPr lang="en" sz="1600">
                <a:solidFill>
                  <a:schemeClr val="accent2"/>
                </a:solidFill>
                <a:highlight>
                  <a:srgbClr val="003C71"/>
                </a:highlight>
              </a:rPr>
              <a:t> </a:t>
            </a:r>
            <a:endParaRPr sz="1600">
              <a:latin typeface="Calibri"/>
              <a:ea typeface="Calibri"/>
              <a:cs typeface="Calibri"/>
              <a:sym typeface="Calibri"/>
            </a:endParaRPr>
          </a:p>
        </p:txBody>
      </p:sp>
      <p:pic>
        <p:nvPicPr>
          <p:cNvPr id="932" name="Google Shape;932;p98" descr="Woman smiling at the camera" title="Vicki Kwiatek"/>
          <p:cNvPicPr preferRelativeResize="0"/>
          <p:nvPr/>
        </p:nvPicPr>
        <p:blipFill rotWithShape="1">
          <a:blip r:embed="rId6">
            <a:alphaModFix/>
          </a:blip>
          <a:srcRect l="26977" t="29298" r="36937"/>
          <a:stretch/>
        </p:blipFill>
        <p:spPr>
          <a:xfrm>
            <a:off x="2348525" y="623232"/>
            <a:ext cx="1448400" cy="1595700"/>
          </a:xfrm>
          <a:prstGeom prst="ellipse">
            <a:avLst/>
          </a:prstGeom>
          <a:noFill/>
          <a:ln w="38100" cap="flat" cmpd="sng">
            <a:solidFill>
              <a:srgbClr val="9E9E9E"/>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9"/>
        <p:cNvGrpSpPr/>
        <p:nvPr/>
      </p:nvGrpSpPr>
      <p:grpSpPr>
        <a:xfrm>
          <a:off x="0" y="0"/>
          <a:ext cx="0" cy="0"/>
          <a:chOff x="0" y="0"/>
          <a:chExt cx="0" cy="0"/>
        </a:xfrm>
      </p:grpSpPr>
      <p:sp>
        <p:nvSpPr>
          <p:cNvPr id="1250" name="Google Shape;1250;p134"/>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2900">
                <a:solidFill>
                  <a:srgbClr val="003C71"/>
                </a:solidFill>
              </a:rPr>
              <a:t>Return to Workplace Planning Services IDIQ</a:t>
            </a:r>
            <a:endParaRPr sz="2900">
              <a:solidFill>
                <a:srgbClr val="003C71"/>
              </a:solidFill>
            </a:endParaRPr>
          </a:p>
        </p:txBody>
      </p:sp>
      <p:sp>
        <p:nvSpPr>
          <p:cNvPr id="1251" name="Google Shape;1251;p134"/>
          <p:cNvSpPr txBox="1"/>
          <p:nvPr/>
        </p:nvSpPr>
        <p:spPr>
          <a:xfrm>
            <a:off x="514350" y="1183550"/>
            <a:ext cx="7372500" cy="3567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00">
                <a:solidFill>
                  <a:srgbClr val="003C71"/>
                </a:solidFill>
              </a:rPr>
              <a:t>GSA has identified 10 services for </a:t>
            </a:r>
            <a:r>
              <a:rPr lang="en" sz="1500" u="sng">
                <a:solidFill>
                  <a:srgbClr val="003C71"/>
                </a:solidFill>
              </a:rPr>
              <a:t>Return to Workplace Planning</a:t>
            </a:r>
            <a:endParaRPr sz="1500" u="sng">
              <a:solidFill>
                <a:srgbClr val="003C71"/>
              </a:solidFill>
            </a:endParaRPr>
          </a:p>
          <a:p>
            <a:pPr marL="457200" lvl="0" indent="-323850" algn="l" rtl="0">
              <a:lnSpc>
                <a:spcPct val="115000"/>
              </a:lnSpc>
              <a:spcBef>
                <a:spcPts val="0"/>
              </a:spcBef>
              <a:spcAft>
                <a:spcPts val="0"/>
              </a:spcAft>
              <a:buSzPts val="1500"/>
              <a:buChar char="●"/>
            </a:pPr>
            <a:r>
              <a:rPr lang="en" sz="1500"/>
              <a:t>Purchased via RWA on a la carte basis</a:t>
            </a:r>
            <a:endParaRPr sz="1500"/>
          </a:p>
          <a:p>
            <a:pPr marL="457200" lvl="0" indent="-323850" algn="l" rtl="0">
              <a:lnSpc>
                <a:spcPct val="115000"/>
              </a:lnSpc>
              <a:spcBef>
                <a:spcPts val="0"/>
              </a:spcBef>
              <a:spcAft>
                <a:spcPts val="0"/>
              </a:spcAft>
              <a:buSzPts val="1500"/>
              <a:buChar char="●"/>
            </a:pPr>
            <a:r>
              <a:rPr lang="en" sz="1500"/>
              <a:t>Priced based on location headcount and complexity </a:t>
            </a:r>
            <a:endParaRPr sz="1500"/>
          </a:p>
          <a:p>
            <a:pPr marL="0" lvl="0" indent="0" algn="l" rtl="0">
              <a:spcBef>
                <a:spcPts val="0"/>
              </a:spcBef>
              <a:spcAft>
                <a:spcPts val="0"/>
              </a:spcAft>
              <a:buNone/>
            </a:pPr>
            <a:endParaRPr/>
          </a:p>
          <a:p>
            <a:pPr marL="457200" lvl="0" indent="-323850" algn="l" rtl="0">
              <a:lnSpc>
                <a:spcPct val="115000"/>
              </a:lnSpc>
              <a:spcBef>
                <a:spcPts val="0"/>
              </a:spcBef>
              <a:spcAft>
                <a:spcPts val="0"/>
              </a:spcAft>
              <a:buSzPts val="1500"/>
              <a:buAutoNum type="arabicPeriod"/>
            </a:pPr>
            <a:r>
              <a:rPr lang="en" sz="1500"/>
              <a:t>Workplace Demand</a:t>
            </a:r>
            <a:endParaRPr sz="1500"/>
          </a:p>
          <a:p>
            <a:pPr marL="457200" lvl="0" indent="-323850" algn="l" rtl="0">
              <a:lnSpc>
                <a:spcPct val="115000"/>
              </a:lnSpc>
              <a:spcBef>
                <a:spcPts val="0"/>
              </a:spcBef>
              <a:spcAft>
                <a:spcPts val="0"/>
              </a:spcAft>
              <a:buSzPts val="1500"/>
              <a:buAutoNum type="arabicPeriod"/>
            </a:pPr>
            <a:r>
              <a:rPr lang="en" sz="1500"/>
              <a:t>Workplace Supply</a:t>
            </a:r>
            <a:endParaRPr sz="1500"/>
          </a:p>
          <a:p>
            <a:pPr marL="457200" lvl="0" indent="-323850" algn="l" rtl="0">
              <a:lnSpc>
                <a:spcPct val="115000"/>
              </a:lnSpc>
              <a:spcBef>
                <a:spcPts val="0"/>
              </a:spcBef>
              <a:spcAft>
                <a:spcPts val="0"/>
              </a:spcAft>
              <a:buSzPts val="1500"/>
              <a:buAutoNum type="arabicPeriod"/>
            </a:pPr>
            <a:r>
              <a:rPr lang="en" sz="1500"/>
              <a:t>Occupancy Stacking</a:t>
            </a:r>
            <a:endParaRPr sz="1500"/>
          </a:p>
          <a:p>
            <a:pPr marL="457200" lvl="0" indent="-323850" algn="l" rtl="0">
              <a:lnSpc>
                <a:spcPct val="115000"/>
              </a:lnSpc>
              <a:spcBef>
                <a:spcPts val="0"/>
              </a:spcBef>
              <a:spcAft>
                <a:spcPts val="0"/>
              </a:spcAft>
              <a:buSzPts val="1500"/>
              <a:buAutoNum type="arabicPeriod"/>
            </a:pPr>
            <a:r>
              <a:rPr lang="en" sz="1500"/>
              <a:t>AutoCAD</a:t>
            </a:r>
            <a:endParaRPr sz="1500"/>
          </a:p>
          <a:p>
            <a:pPr marL="457200" lvl="0" indent="-323850" algn="l" rtl="0">
              <a:lnSpc>
                <a:spcPct val="115000"/>
              </a:lnSpc>
              <a:spcBef>
                <a:spcPts val="0"/>
              </a:spcBef>
              <a:spcAft>
                <a:spcPts val="0"/>
              </a:spcAft>
              <a:buSzPts val="1500"/>
              <a:buAutoNum type="arabicPeriod"/>
            </a:pPr>
            <a:r>
              <a:rPr lang="en" sz="1500"/>
              <a:t>Furniture Test Fits</a:t>
            </a:r>
            <a:endParaRPr sz="1500"/>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sz="1500">
                <a:solidFill>
                  <a:srgbClr val="003C71"/>
                </a:solidFill>
              </a:rPr>
              <a:t>GSA’s Center for Workplace Strategy also has a national contract available to assist with any workplace planning, design or other need. </a:t>
            </a:r>
            <a:endParaRPr sz="1500">
              <a:solidFill>
                <a:srgbClr val="003C71"/>
              </a:solidFill>
            </a:endParaRPr>
          </a:p>
          <a:p>
            <a:pPr marL="457200" lvl="0" indent="0" algn="l" rtl="0">
              <a:spcBef>
                <a:spcPts val="0"/>
              </a:spcBef>
              <a:spcAft>
                <a:spcPts val="0"/>
              </a:spcAft>
              <a:buNone/>
            </a:pPr>
            <a:endParaRPr>
              <a:latin typeface="Calibri"/>
              <a:ea typeface="Calibri"/>
              <a:cs typeface="Calibri"/>
              <a:sym typeface="Calibri"/>
            </a:endParaRPr>
          </a:p>
        </p:txBody>
      </p:sp>
      <p:sp>
        <p:nvSpPr>
          <p:cNvPr id="1252" name="Google Shape;1252;p134"/>
          <p:cNvSpPr txBox="1"/>
          <p:nvPr/>
        </p:nvSpPr>
        <p:spPr>
          <a:xfrm>
            <a:off x="3070300" y="2048275"/>
            <a:ext cx="5074800" cy="19434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endParaRPr/>
          </a:p>
          <a:p>
            <a:pPr marL="457200" lvl="0" indent="-323850" algn="l" rtl="0">
              <a:lnSpc>
                <a:spcPct val="115000"/>
              </a:lnSpc>
              <a:spcBef>
                <a:spcPts val="0"/>
              </a:spcBef>
              <a:spcAft>
                <a:spcPts val="0"/>
              </a:spcAft>
              <a:buSzPts val="1500"/>
              <a:buAutoNum type="arabicPeriod" startAt="6"/>
            </a:pPr>
            <a:r>
              <a:rPr lang="en" sz="1500"/>
              <a:t>Customized Signage and Wayfinding Graphics</a:t>
            </a:r>
            <a:endParaRPr sz="1500"/>
          </a:p>
          <a:p>
            <a:pPr marL="457200" lvl="0" indent="-323850" algn="l" rtl="0">
              <a:lnSpc>
                <a:spcPct val="115000"/>
              </a:lnSpc>
              <a:spcBef>
                <a:spcPts val="0"/>
              </a:spcBef>
              <a:spcAft>
                <a:spcPts val="0"/>
              </a:spcAft>
              <a:buSzPts val="1500"/>
              <a:buAutoNum type="arabicPeriod" startAt="6"/>
            </a:pPr>
            <a:r>
              <a:rPr lang="en" sz="1500"/>
              <a:t>Validate Integrated Approach &amp; Identify Gaps</a:t>
            </a:r>
            <a:endParaRPr sz="1500"/>
          </a:p>
          <a:p>
            <a:pPr marL="457200" lvl="0" indent="-323850" algn="l" rtl="0">
              <a:lnSpc>
                <a:spcPct val="115000"/>
              </a:lnSpc>
              <a:spcBef>
                <a:spcPts val="0"/>
              </a:spcBef>
              <a:spcAft>
                <a:spcPts val="0"/>
              </a:spcAft>
              <a:buSzPts val="1500"/>
              <a:buAutoNum type="arabicPeriod" startAt="6"/>
            </a:pPr>
            <a:r>
              <a:rPr lang="en" sz="1500"/>
              <a:t>Change Management Communications Planning</a:t>
            </a:r>
            <a:endParaRPr sz="1500"/>
          </a:p>
          <a:p>
            <a:pPr marL="457200" lvl="0" indent="-323850" algn="l" rtl="0">
              <a:lnSpc>
                <a:spcPct val="115000"/>
              </a:lnSpc>
              <a:spcBef>
                <a:spcPts val="0"/>
              </a:spcBef>
              <a:spcAft>
                <a:spcPts val="0"/>
              </a:spcAft>
              <a:buSzPts val="1500"/>
              <a:buAutoNum type="arabicPeriod" startAt="6"/>
            </a:pPr>
            <a:r>
              <a:rPr lang="en" sz="1500"/>
              <a:t>Behavioral Protocols</a:t>
            </a:r>
            <a:endParaRPr sz="1500"/>
          </a:p>
          <a:p>
            <a:pPr marL="457200" lvl="0" indent="-323850" algn="l" rtl="0">
              <a:lnSpc>
                <a:spcPct val="115000"/>
              </a:lnSpc>
              <a:spcBef>
                <a:spcPts val="0"/>
              </a:spcBef>
              <a:spcAft>
                <a:spcPts val="0"/>
              </a:spcAft>
              <a:buSzPts val="1500"/>
              <a:buAutoNum type="arabicPeriod" startAt="6"/>
            </a:pPr>
            <a:r>
              <a:rPr lang="en" sz="1500"/>
              <a:t>Day 2 and Beyond </a:t>
            </a:r>
            <a:endParaRPr sz="1500"/>
          </a:p>
          <a:p>
            <a:pPr marL="457200" lvl="0" indent="0" algn="l" rtl="0">
              <a:spcBef>
                <a:spcPts val="0"/>
              </a:spcBef>
              <a:spcAft>
                <a:spcPts val="0"/>
              </a:spcAft>
              <a:buNone/>
            </a:pPr>
            <a:endParaRPr>
              <a:latin typeface="Calibri"/>
              <a:ea typeface="Calibri"/>
              <a:cs typeface="Calibri"/>
              <a:sym typeface="Calibri"/>
            </a:endParaRPr>
          </a:p>
        </p:txBody>
      </p:sp>
      <p:cxnSp>
        <p:nvCxnSpPr>
          <p:cNvPr id="1253" name="Google Shape;1253;p134"/>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57"/>
        <p:cNvGrpSpPr/>
        <p:nvPr/>
      </p:nvGrpSpPr>
      <p:grpSpPr>
        <a:xfrm>
          <a:off x="0" y="0"/>
          <a:ext cx="0" cy="0"/>
          <a:chOff x="0" y="0"/>
          <a:chExt cx="0" cy="0"/>
        </a:xfrm>
      </p:grpSpPr>
      <p:sp>
        <p:nvSpPr>
          <p:cNvPr id="1258" name="Google Shape;1258;p135"/>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300">
                <a:solidFill>
                  <a:srgbClr val="003C71"/>
                </a:solidFill>
              </a:rPr>
              <a:t>Workplace Engagement / IDIQ Contract</a:t>
            </a:r>
            <a:endParaRPr sz="3300">
              <a:solidFill>
                <a:srgbClr val="003C71"/>
              </a:solidFill>
            </a:endParaRPr>
          </a:p>
        </p:txBody>
      </p:sp>
      <p:sp>
        <p:nvSpPr>
          <p:cNvPr id="1259" name="Google Shape;1259;p135"/>
          <p:cNvSpPr txBox="1">
            <a:spLocks noGrp="1"/>
          </p:cNvSpPr>
          <p:nvPr>
            <p:ph type="subTitle" idx="1"/>
          </p:nvPr>
        </p:nvSpPr>
        <p:spPr>
          <a:xfrm>
            <a:off x="439350" y="9503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1900">
                <a:solidFill>
                  <a:srgbClr val="003C71"/>
                </a:solidFill>
              </a:rPr>
              <a:t>Workplace Strategy Development / Requirements Development  </a:t>
            </a:r>
            <a:endParaRPr sz="1900">
              <a:solidFill>
                <a:srgbClr val="003C71"/>
              </a:solidFill>
            </a:endParaRPr>
          </a:p>
        </p:txBody>
      </p:sp>
      <p:cxnSp>
        <p:nvCxnSpPr>
          <p:cNvPr id="1260" name="Google Shape;1260;p135"/>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pic>
        <p:nvPicPr>
          <p:cNvPr id="1261" name="Google Shape;1261;p135" descr="Workspace, real estate, supplies and equipment, business processes, technology, and human performance" title="The Effective Workplace"/>
          <p:cNvPicPr preferRelativeResize="0"/>
          <p:nvPr/>
        </p:nvPicPr>
        <p:blipFill rotWithShape="1">
          <a:blip r:embed="rId3">
            <a:alphaModFix/>
          </a:blip>
          <a:srcRect t="4030" r="1448"/>
          <a:stretch/>
        </p:blipFill>
        <p:spPr>
          <a:xfrm>
            <a:off x="4521625" y="1657750"/>
            <a:ext cx="3203775" cy="2173975"/>
          </a:xfrm>
          <a:prstGeom prst="rect">
            <a:avLst/>
          </a:prstGeom>
          <a:noFill/>
          <a:ln w="9525" cap="flat" cmpd="sng">
            <a:solidFill>
              <a:schemeClr val="dk2"/>
            </a:solidFill>
            <a:prstDash val="solid"/>
            <a:round/>
            <a:headEnd type="none" w="sm" len="sm"/>
            <a:tailEnd type="none" w="sm" len="sm"/>
          </a:ln>
        </p:spPr>
      </p:pic>
      <p:sp>
        <p:nvSpPr>
          <p:cNvPr id="1262" name="Google Shape;1262;p135"/>
          <p:cNvSpPr txBox="1"/>
          <p:nvPr/>
        </p:nvSpPr>
        <p:spPr>
          <a:xfrm>
            <a:off x="266425" y="1505350"/>
            <a:ext cx="4255200" cy="35109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1000"/>
              </a:spcBef>
              <a:spcAft>
                <a:spcPts val="0"/>
              </a:spcAft>
              <a:buSzPts val="1400"/>
              <a:buChar char="●"/>
            </a:pPr>
            <a:r>
              <a:rPr lang="en"/>
              <a:t>Use organizational business goals to determine workplace changes.</a:t>
            </a:r>
            <a:endParaRPr/>
          </a:p>
          <a:p>
            <a:pPr marL="457200" lvl="0" indent="-317500" algn="l" rtl="0">
              <a:lnSpc>
                <a:spcPct val="115000"/>
              </a:lnSpc>
              <a:spcBef>
                <a:spcPts val="1000"/>
              </a:spcBef>
              <a:spcAft>
                <a:spcPts val="0"/>
              </a:spcAft>
              <a:buSzPts val="1400"/>
              <a:buChar char="●"/>
            </a:pPr>
            <a:r>
              <a:rPr lang="en"/>
              <a:t>Ensure the new workplace recognizes and supports current and future employee work practices.</a:t>
            </a:r>
            <a:endParaRPr/>
          </a:p>
          <a:p>
            <a:pPr marL="457200" lvl="0" indent="-317500" algn="l" rtl="0">
              <a:lnSpc>
                <a:spcPct val="115000"/>
              </a:lnSpc>
              <a:spcBef>
                <a:spcPts val="1000"/>
              </a:spcBef>
              <a:spcAft>
                <a:spcPts val="0"/>
              </a:spcAft>
              <a:buSzPts val="1400"/>
              <a:buChar char="●"/>
            </a:pPr>
            <a:r>
              <a:rPr lang="en"/>
              <a:t>Consider Multiple perspectives when developing workplace strategies, especially from leaders and employees.</a:t>
            </a:r>
            <a:endParaRPr/>
          </a:p>
          <a:p>
            <a:pPr marL="457200" lvl="0" indent="-317500" algn="l" rtl="0">
              <a:lnSpc>
                <a:spcPct val="115000"/>
              </a:lnSpc>
              <a:spcBef>
                <a:spcPts val="1000"/>
              </a:spcBef>
              <a:spcAft>
                <a:spcPts val="0"/>
              </a:spcAft>
              <a:buSzPts val="1400"/>
              <a:buFont typeface="Calibri"/>
              <a:buChar char="●"/>
            </a:pPr>
            <a:r>
              <a:rPr lang="en"/>
              <a:t>Consider multiple workplace strategies for the new workplace. Don’t focus on just one approach.</a:t>
            </a:r>
            <a:r>
              <a:rPr lang="en">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263" name="Google Shape;1263;p135" descr="Desks and chairs in the workplace" title="Activity Based Planning"/>
          <p:cNvPicPr preferRelativeResize="0"/>
          <p:nvPr/>
        </p:nvPicPr>
        <p:blipFill rotWithShape="1">
          <a:blip r:embed="rId4">
            <a:alphaModFix/>
          </a:blip>
          <a:srcRect t="23259"/>
          <a:stretch/>
        </p:blipFill>
        <p:spPr>
          <a:xfrm>
            <a:off x="6650075" y="3574550"/>
            <a:ext cx="2050451" cy="1220999"/>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7"/>
        <p:cNvGrpSpPr/>
        <p:nvPr/>
      </p:nvGrpSpPr>
      <p:grpSpPr>
        <a:xfrm>
          <a:off x="0" y="0"/>
          <a:ext cx="0" cy="0"/>
          <a:chOff x="0" y="0"/>
          <a:chExt cx="0" cy="0"/>
        </a:xfrm>
      </p:grpSpPr>
      <p:sp>
        <p:nvSpPr>
          <p:cNvPr id="1268" name="Google Shape;1268;p136"/>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solidFill>
                  <a:srgbClr val="003C71"/>
                </a:solidFill>
              </a:rPr>
              <a:t>Diagnostic Tools</a:t>
            </a:r>
            <a:endParaRPr>
              <a:solidFill>
                <a:srgbClr val="003C71"/>
              </a:solidFill>
            </a:endParaRPr>
          </a:p>
        </p:txBody>
      </p:sp>
      <p:cxnSp>
        <p:nvCxnSpPr>
          <p:cNvPr id="1269" name="Google Shape;1269;p136"/>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sp>
        <p:nvSpPr>
          <p:cNvPr id="1270" name="Google Shape;1270;p136"/>
          <p:cNvSpPr txBox="1">
            <a:spLocks noGrp="1"/>
          </p:cNvSpPr>
          <p:nvPr>
            <p:ph type="title"/>
          </p:nvPr>
        </p:nvSpPr>
        <p:spPr>
          <a:xfrm>
            <a:off x="439350" y="152475"/>
            <a:ext cx="8033100" cy="838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300">
                <a:solidFill>
                  <a:srgbClr val="003C71"/>
                </a:solidFill>
              </a:rPr>
              <a:t>Workplace Engagement / IDIQ Contract</a:t>
            </a:r>
            <a:endParaRPr sz="3300">
              <a:solidFill>
                <a:srgbClr val="003C71"/>
              </a:solidFill>
            </a:endParaRPr>
          </a:p>
        </p:txBody>
      </p:sp>
      <p:sp>
        <p:nvSpPr>
          <p:cNvPr id="1271" name="Google Shape;1271;p136"/>
          <p:cNvSpPr txBox="1"/>
          <p:nvPr/>
        </p:nvSpPr>
        <p:spPr>
          <a:xfrm rot="-5400000">
            <a:off x="79050" y="1730300"/>
            <a:ext cx="96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Top-Down </a:t>
            </a:r>
            <a:endParaRPr b="1">
              <a:latin typeface="Calibri"/>
              <a:ea typeface="Calibri"/>
              <a:cs typeface="Calibri"/>
              <a:sym typeface="Calibri"/>
            </a:endParaRPr>
          </a:p>
        </p:txBody>
      </p:sp>
      <p:sp>
        <p:nvSpPr>
          <p:cNvPr id="1272" name="Google Shape;1272;p136"/>
          <p:cNvSpPr txBox="1"/>
          <p:nvPr/>
        </p:nvSpPr>
        <p:spPr>
          <a:xfrm rot="-5400000">
            <a:off x="7200" y="3321425"/>
            <a:ext cx="111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Bottom-Up</a:t>
            </a:r>
            <a:endParaRPr b="1">
              <a:latin typeface="Calibri"/>
              <a:ea typeface="Calibri"/>
              <a:cs typeface="Calibri"/>
              <a:sym typeface="Calibri"/>
            </a:endParaRPr>
          </a:p>
        </p:txBody>
      </p:sp>
      <p:cxnSp>
        <p:nvCxnSpPr>
          <p:cNvPr id="1273" name="Google Shape;1273;p136"/>
          <p:cNvCxnSpPr/>
          <p:nvPr/>
        </p:nvCxnSpPr>
        <p:spPr>
          <a:xfrm>
            <a:off x="540250" y="2488825"/>
            <a:ext cx="7852200" cy="0"/>
          </a:xfrm>
          <a:prstGeom prst="straightConnector1">
            <a:avLst/>
          </a:prstGeom>
          <a:noFill/>
          <a:ln w="9525" cap="flat" cmpd="sng">
            <a:solidFill>
              <a:schemeClr val="dk2"/>
            </a:solidFill>
            <a:prstDash val="dot"/>
            <a:round/>
            <a:headEnd type="none" w="med" len="med"/>
            <a:tailEnd type="none" w="med" len="med"/>
          </a:ln>
        </p:spPr>
      </p:cxnSp>
      <p:sp>
        <p:nvSpPr>
          <p:cNvPr id="1274" name="Google Shape;1274;p136"/>
          <p:cNvSpPr txBox="1"/>
          <p:nvPr/>
        </p:nvSpPr>
        <p:spPr>
          <a:xfrm>
            <a:off x="1135550" y="1407050"/>
            <a:ext cx="3211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3C71"/>
                </a:solidFill>
              </a:rPr>
              <a:t>Visioning Session</a:t>
            </a:r>
            <a:endParaRPr b="1">
              <a:solidFill>
                <a:srgbClr val="003C71"/>
              </a:solidFill>
            </a:endParaRPr>
          </a:p>
          <a:p>
            <a:pPr marL="457200" lvl="0" indent="-317500" algn="l" rtl="0">
              <a:spcBef>
                <a:spcPts val="0"/>
              </a:spcBef>
              <a:spcAft>
                <a:spcPts val="0"/>
              </a:spcAft>
              <a:buSzPts val="1400"/>
              <a:buChar char="●"/>
            </a:pPr>
            <a:r>
              <a:rPr lang="en"/>
              <a:t>Direction of workplace change</a:t>
            </a:r>
            <a:endParaRPr/>
          </a:p>
          <a:p>
            <a:pPr marL="457200" lvl="0" indent="-317500" algn="l" rtl="0">
              <a:spcBef>
                <a:spcPts val="0"/>
              </a:spcBef>
              <a:spcAft>
                <a:spcPts val="0"/>
              </a:spcAft>
              <a:buSzPts val="1400"/>
              <a:buChar char="●"/>
            </a:pPr>
            <a:r>
              <a:rPr lang="en"/>
              <a:t>Vision of the end-state</a:t>
            </a:r>
            <a:endParaRPr/>
          </a:p>
          <a:p>
            <a:pPr marL="457200" lvl="0" indent="-317500" algn="l" rtl="0">
              <a:spcBef>
                <a:spcPts val="0"/>
              </a:spcBef>
              <a:spcAft>
                <a:spcPts val="0"/>
              </a:spcAft>
              <a:buSzPts val="1400"/>
              <a:buChar char="●"/>
            </a:pPr>
            <a:r>
              <a:rPr lang="en"/>
              <a:t>Alignment along leaders</a:t>
            </a:r>
            <a:endParaRPr/>
          </a:p>
        </p:txBody>
      </p:sp>
      <p:sp>
        <p:nvSpPr>
          <p:cNvPr id="1275" name="Google Shape;1275;p136"/>
          <p:cNvSpPr txBox="1"/>
          <p:nvPr/>
        </p:nvSpPr>
        <p:spPr>
          <a:xfrm>
            <a:off x="4269900" y="1407050"/>
            <a:ext cx="3211800" cy="98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03C71"/>
                </a:solidFill>
              </a:rPr>
              <a:t>1:1 Leader Interviews</a:t>
            </a:r>
            <a:endParaRPr sz="1300" b="1">
              <a:solidFill>
                <a:srgbClr val="003C71"/>
              </a:solidFill>
            </a:endParaRPr>
          </a:p>
          <a:p>
            <a:pPr marL="457200" lvl="0" indent="-311150" algn="l" rtl="0">
              <a:spcBef>
                <a:spcPts val="0"/>
              </a:spcBef>
              <a:spcAft>
                <a:spcPts val="0"/>
              </a:spcAft>
              <a:buSzPts val="1300"/>
              <a:buChar char="●"/>
            </a:pPr>
            <a:r>
              <a:rPr lang="en" sz="1300"/>
              <a:t>Future business direction</a:t>
            </a:r>
            <a:endParaRPr sz="1300"/>
          </a:p>
          <a:p>
            <a:pPr marL="457200" lvl="0" indent="-311150" algn="l" rtl="0">
              <a:spcBef>
                <a:spcPts val="0"/>
              </a:spcBef>
              <a:spcAft>
                <a:spcPts val="0"/>
              </a:spcAft>
              <a:buSzPts val="1300"/>
              <a:buChar char="●"/>
            </a:pPr>
            <a:r>
              <a:rPr lang="en" sz="1300"/>
              <a:t>Gaps that inhibit change</a:t>
            </a:r>
            <a:endParaRPr sz="1300"/>
          </a:p>
          <a:p>
            <a:pPr marL="457200" lvl="0" indent="-311150" algn="l" rtl="0">
              <a:spcBef>
                <a:spcPts val="0"/>
              </a:spcBef>
              <a:spcAft>
                <a:spcPts val="0"/>
              </a:spcAft>
              <a:buSzPts val="1300"/>
              <a:buChar char="●"/>
            </a:pPr>
            <a:r>
              <a:rPr lang="en" sz="1300"/>
              <a:t>Modes of workplace &amp; processes</a:t>
            </a:r>
            <a:endParaRPr sz="1300"/>
          </a:p>
        </p:txBody>
      </p:sp>
      <p:sp>
        <p:nvSpPr>
          <p:cNvPr id="1276" name="Google Shape;1276;p136"/>
          <p:cNvSpPr txBox="1"/>
          <p:nvPr/>
        </p:nvSpPr>
        <p:spPr>
          <a:xfrm>
            <a:off x="1135550" y="2571150"/>
            <a:ext cx="3211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3C71"/>
                </a:solidFill>
              </a:rPr>
              <a:t>Pre-Occupancy Survey</a:t>
            </a:r>
            <a:endParaRPr b="1">
              <a:solidFill>
                <a:srgbClr val="003C71"/>
              </a:solidFill>
            </a:endParaRPr>
          </a:p>
          <a:p>
            <a:pPr marL="457200" lvl="0" indent="-317500" algn="l" rtl="0">
              <a:spcBef>
                <a:spcPts val="0"/>
              </a:spcBef>
              <a:spcAft>
                <a:spcPts val="0"/>
              </a:spcAft>
              <a:buSzPts val="1400"/>
              <a:buChar char="●"/>
            </a:pPr>
            <a:r>
              <a:rPr lang="en"/>
              <a:t>Current space performance</a:t>
            </a:r>
            <a:endParaRPr/>
          </a:p>
          <a:p>
            <a:pPr marL="457200" lvl="0" indent="-317500" algn="l" rtl="0">
              <a:spcBef>
                <a:spcPts val="0"/>
              </a:spcBef>
              <a:spcAft>
                <a:spcPts val="0"/>
              </a:spcAft>
              <a:buSzPts val="1400"/>
              <a:buChar char="●"/>
            </a:pPr>
            <a:r>
              <a:rPr lang="en"/>
              <a:t>Mobility and work practices</a:t>
            </a:r>
            <a:endParaRPr/>
          </a:p>
          <a:p>
            <a:pPr marL="457200" lvl="0" indent="-317500" algn="l" rtl="0">
              <a:spcBef>
                <a:spcPts val="0"/>
              </a:spcBef>
              <a:spcAft>
                <a:spcPts val="0"/>
              </a:spcAft>
              <a:buSzPts val="1400"/>
              <a:buChar char="●"/>
            </a:pPr>
            <a:r>
              <a:rPr lang="en"/>
              <a:t>Telework/desk sharing potential</a:t>
            </a:r>
            <a:endParaRPr/>
          </a:p>
        </p:txBody>
      </p:sp>
      <p:sp>
        <p:nvSpPr>
          <p:cNvPr id="1277" name="Google Shape;1277;p136"/>
          <p:cNvSpPr txBox="1"/>
          <p:nvPr/>
        </p:nvSpPr>
        <p:spPr>
          <a:xfrm>
            <a:off x="4269900" y="2571150"/>
            <a:ext cx="3780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3C71"/>
                </a:solidFill>
              </a:rPr>
              <a:t>Employee Focus Groups</a:t>
            </a:r>
            <a:endParaRPr b="1">
              <a:solidFill>
                <a:srgbClr val="003C71"/>
              </a:solidFill>
            </a:endParaRPr>
          </a:p>
          <a:p>
            <a:pPr marL="457200" lvl="0" indent="-317500" algn="l" rtl="0">
              <a:spcBef>
                <a:spcPts val="0"/>
              </a:spcBef>
              <a:spcAft>
                <a:spcPts val="0"/>
              </a:spcAft>
              <a:buSzPts val="1400"/>
              <a:buChar char="●"/>
            </a:pPr>
            <a:r>
              <a:rPr lang="en"/>
              <a:t>Explore survey results</a:t>
            </a:r>
            <a:endParaRPr/>
          </a:p>
          <a:p>
            <a:pPr marL="457200" lvl="0" indent="-317500" algn="l" rtl="0">
              <a:spcBef>
                <a:spcPts val="0"/>
              </a:spcBef>
              <a:spcAft>
                <a:spcPts val="0"/>
              </a:spcAft>
              <a:buSzPts val="1400"/>
              <a:buChar char="●"/>
            </a:pPr>
            <a:r>
              <a:rPr lang="en"/>
              <a:t>Inform change management strategies</a:t>
            </a:r>
            <a:endParaRPr/>
          </a:p>
          <a:p>
            <a:pPr marL="457200" lvl="0" indent="-317500" algn="l" rtl="0">
              <a:spcBef>
                <a:spcPts val="0"/>
              </a:spcBef>
              <a:spcAft>
                <a:spcPts val="0"/>
              </a:spcAft>
              <a:buSzPts val="1400"/>
              <a:buChar char="●"/>
            </a:pPr>
            <a:r>
              <a:rPr lang="en"/>
              <a:t>Identify opportunities / obstacles</a:t>
            </a:r>
            <a:endParaRPr/>
          </a:p>
        </p:txBody>
      </p:sp>
      <p:sp>
        <p:nvSpPr>
          <p:cNvPr id="1278" name="Google Shape;1278;p136"/>
          <p:cNvSpPr txBox="1"/>
          <p:nvPr/>
        </p:nvSpPr>
        <p:spPr>
          <a:xfrm>
            <a:off x="4269900" y="3623975"/>
            <a:ext cx="4574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3C71"/>
                </a:solidFill>
              </a:rPr>
              <a:t>Time/Space Utilization Analysis</a:t>
            </a:r>
            <a:endParaRPr b="1">
              <a:solidFill>
                <a:srgbClr val="003C71"/>
              </a:solidFill>
            </a:endParaRPr>
          </a:p>
          <a:p>
            <a:pPr marL="457200" lvl="0" indent="-317500" algn="l" rtl="0">
              <a:spcBef>
                <a:spcPts val="0"/>
              </a:spcBef>
              <a:spcAft>
                <a:spcPts val="0"/>
              </a:spcAft>
              <a:buSzPts val="1400"/>
              <a:buChar char="●"/>
            </a:pPr>
            <a:r>
              <a:rPr lang="en"/>
              <a:t>Measure utilization and occupancy levels</a:t>
            </a:r>
            <a:endParaRPr/>
          </a:p>
          <a:p>
            <a:pPr marL="457200" lvl="0" indent="-317500" algn="l" rtl="0">
              <a:spcBef>
                <a:spcPts val="0"/>
              </a:spcBef>
              <a:spcAft>
                <a:spcPts val="0"/>
              </a:spcAft>
              <a:buSzPts val="1400"/>
              <a:buChar char="●"/>
            </a:pPr>
            <a:r>
              <a:rPr lang="en"/>
              <a:t>Validate and compare data</a:t>
            </a:r>
            <a:endParaRPr/>
          </a:p>
          <a:p>
            <a:pPr marL="457200" lvl="0" indent="-317500" algn="l" rtl="0">
              <a:spcBef>
                <a:spcPts val="0"/>
              </a:spcBef>
              <a:spcAft>
                <a:spcPts val="0"/>
              </a:spcAft>
              <a:buSzPts val="1400"/>
              <a:buChar char="●"/>
            </a:pPr>
            <a:r>
              <a:rPr lang="en"/>
              <a:t>Identify opportunities to increase space efficiency</a:t>
            </a:r>
            <a:endParaRPr/>
          </a:p>
        </p:txBody>
      </p:sp>
      <p:sp>
        <p:nvSpPr>
          <p:cNvPr id="1279" name="Google Shape;1279;p136"/>
          <p:cNvSpPr txBox="1"/>
          <p:nvPr/>
        </p:nvSpPr>
        <p:spPr>
          <a:xfrm>
            <a:off x="1135550" y="3623975"/>
            <a:ext cx="3211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003C71"/>
                </a:solidFill>
              </a:rPr>
              <a:t>Current Space Analysis</a:t>
            </a:r>
            <a:endParaRPr b="1">
              <a:solidFill>
                <a:srgbClr val="003C71"/>
              </a:solidFill>
            </a:endParaRPr>
          </a:p>
          <a:p>
            <a:pPr marL="457200" lvl="0" indent="-317500" algn="l" rtl="0">
              <a:spcBef>
                <a:spcPts val="0"/>
              </a:spcBef>
              <a:spcAft>
                <a:spcPts val="0"/>
              </a:spcAft>
              <a:buSzPts val="1400"/>
              <a:buChar char="●"/>
            </a:pPr>
            <a:r>
              <a:rPr lang="en"/>
              <a:t>Future business direction</a:t>
            </a:r>
            <a:endParaRPr/>
          </a:p>
          <a:p>
            <a:pPr marL="457200" lvl="0" indent="-317500" algn="l" rtl="0">
              <a:spcBef>
                <a:spcPts val="0"/>
              </a:spcBef>
              <a:spcAft>
                <a:spcPts val="0"/>
              </a:spcAft>
              <a:buSzPts val="1400"/>
              <a:buChar char="●"/>
            </a:pPr>
            <a:r>
              <a:rPr lang="en"/>
              <a:t>Gaps that inhibit change</a:t>
            </a:r>
            <a:endParaRPr/>
          </a:p>
          <a:p>
            <a:pPr marL="457200" lvl="0" indent="-317500" algn="l" rtl="0">
              <a:spcBef>
                <a:spcPts val="0"/>
              </a:spcBef>
              <a:spcAft>
                <a:spcPts val="0"/>
              </a:spcAft>
              <a:buSzPts val="1400"/>
              <a:buChar char="●"/>
            </a:pPr>
            <a:r>
              <a:rPr lang="en"/>
              <a:t>Modes of workplace &amp; processes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83"/>
        <p:cNvGrpSpPr/>
        <p:nvPr/>
      </p:nvGrpSpPr>
      <p:grpSpPr>
        <a:xfrm>
          <a:off x="0" y="0"/>
          <a:ext cx="0" cy="0"/>
          <a:chOff x="0" y="0"/>
          <a:chExt cx="0" cy="0"/>
        </a:xfrm>
      </p:grpSpPr>
      <p:sp>
        <p:nvSpPr>
          <p:cNvPr id="1284" name="Google Shape;1284;p137"/>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800"/>
              <a:buNone/>
            </a:pPr>
            <a:r>
              <a:rPr lang="en">
                <a:solidFill>
                  <a:srgbClr val="003C71"/>
                </a:solidFill>
              </a:rPr>
              <a:t>Tailored Workplace Strategies</a:t>
            </a:r>
            <a:endParaRPr>
              <a:solidFill>
                <a:srgbClr val="003C71"/>
              </a:solidFill>
            </a:endParaRPr>
          </a:p>
          <a:p>
            <a:pPr marL="0" lvl="0" indent="0" algn="l" rtl="0">
              <a:lnSpc>
                <a:spcPct val="115000"/>
              </a:lnSpc>
              <a:spcBef>
                <a:spcPts val="1600"/>
              </a:spcBef>
              <a:spcAft>
                <a:spcPts val="1600"/>
              </a:spcAft>
              <a:buSzPts val="1800"/>
              <a:buNone/>
            </a:pPr>
            <a:endParaRPr/>
          </a:p>
        </p:txBody>
      </p:sp>
      <p:cxnSp>
        <p:nvCxnSpPr>
          <p:cNvPr id="1285" name="Google Shape;1285;p137"/>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sp>
        <p:nvSpPr>
          <p:cNvPr id="1286" name="Google Shape;1286;p137"/>
          <p:cNvSpPr txBox="1">
            <a:spLocks noGrp="1"/>
          </p:cNvSpPr>
          <p:nvPr>
            <p:ph type="title"/>
          </p:nvPr>
        </p:nvSpPr>
        <p:spPr>
          <a:xfrm>
            <a:off x="439350" y="152475"/>
            <a:ext cx="8033100" cy="838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300">
                <a:solidFill>
                  <a:srgbClr val="003C71"/>
                </a:solidFill>
              </a:rPr>
              <a:t>Workplace Engagement / IDIQ Contract</a:t>
            </a:r>
            <a:endParaRPr sz="3300">
              <a:solidFill>
                <a:srgbClr val="003C71"/>
              </a:solidFill>
            </a:endParaRPr>
          </a:p>
        </p:txBody>
      </p:sp>
      <p:sp>
        <p:nvSpPr>
          <p:cNvPr id="1287" name="Google Shape;1287;p137"/>
          <p:cNvSpPr txBox="1"/>
          <p:nvPr/>
        </p:nvSpPr>
        <p:spPr>
          <a:xfrm>
            <a:off x="514075" y="1444050"/>
            <a:ext cx="2650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003C71"/>
                </a:solidFill>
              </a:rPr>
              <a:t>Workspace</a:t>
            </a:r>
            <a:endParaRPr sz="1200" b="1">
              <a:solidFill>
                <a:srgbClr val="003C71"/>
              </a:solidFill>
            </a:endParaRPr>
          </a:p>
          <a:p>
            <a:pPr marL="457200" lvl="0" indent="-304800" algn="l" rtl="0">
              <a:spcBef>
                <a:spcPts val="0"/>
              </a:spcBef>
              <a:spcAft>
                <a:spcPts val="0"/>
              </a:spcAft>
              <a:buSzPts val="1200"/>
              <a:buChar char="●"/>
            </a:pPr>
            <a:r>
              <a:rPr lang="en" sz="1200"/>
              <a:t>Design principles</a:t>
            </a:r>
            <a:endParaRPr sz="1200"/>
          </a:p>
          <a:p>
            <a:pPr marL="457200" lvl="0" indent="-304800" algn="l" rtl="0">
              <a:spcBef>
                <a:spcPts val="0"/>
              </a:spcBef>
              <a:spcAft>
                <a:spcPts val="0"/>
              </a:spcAft>
              <a:buSzPts val="1200"/>
              <a:buChar char="●"/>
            </a:pPr>
            <a:r>
              <a:rPr lang="en" sz="1200"/>
              <a:t>Workplace neighborhood concepts</a:t>
            </a:r>
            <a:endParaRPr sz="1200"/>
          </a:p>
          <a:p>
            <a:pPr marL="457200" lvl="0" indent="-304800" algn="l" rtl="0">
              <a:spcBef>
                <a:spcPts val="0"/>
              </a:spcBef>
              <a:spcAft>
                <a:spcPts val="0"/>
              </a:spcAft>
              <a:buSzPts val="1200"/>
              <a:buChar char="●"/>
            </a:pPr>
            <a:r>
              <a:rPr lang="en" sz="1200"/>
              <a:t>Space program calculations</a:t>
            </a:r>
            <a:endParaRPr sz="1200"/>
          </a:p>
          <a:p>
            <a:pPr marL="457200" lvl="0" indent="-304800" algn="l" rtl="0">
              <a:spcBef>
                <a:spcPts val="0"/>
              </a:spcBef>
              <a:spcAft>
                <a:spcPts val="0"/>
              </a:spcAft>
              <a:buSzPts val="1200"/>
              <a:buChar char="●"/>
            </a:pPr>
            <a:r>
              <a:rPr lang="en" sz="1200"/>
              <a:t>Lighting &amp; acoustics</a:t>
            </a:r>
            <a:endParaRPr sz="1200"/>
          </a:p>
          <a:p>
            <a:pPr marL="457200" lvl="0" indent="-304800" algn="l" rtl="0">
              <a:spcBef>
                <a:spcPts val="0"/>
              </a:spcBef>
              <a:spcAft>
                <a:spcPts val="0"/>
              </a:spcAft>
              <a:buSzPts val="1200"/>
              <a:buChar char="●"/>
            </a:pPr>
            <a:r>
              <a:rPr lang="en" sz="1200"/>
              <a:t>Desk sharing strategies</a:t>
            </a:r>
            <a:endParaRPr sz="1200"/>
          </a:p>
        </p:txBody>
      </p:sp>
      <p:sp>
        <p:nvSpPr>
          <p:cNvPr id="1288" name="Google Shape;1288;p137"/>
          <p:cNvSpPr txBox="1"/>
          <p:nvPr/>
        </p:nvSpPr>
        <p:spPr>
          <a:xfrm>
            <a:off x="3153850" y="1444050"/>
            <a:ext cx="2650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003C71"/>
                </a:solidFill>
              </a:rPr>
              <a:t>Real Estate</a:t>
            </a:r>
            <a:endParaRPr sz="1200" b="1">
              <a:solidFill>
                <a:srgbClr val="003C71"/>
              </a:solidFill>
            </a:endParaRPr>
          </a:p>
          <a:p>
            <a:pPr marL="457200" lvl="0" indent="-304800" algn="l" rtl="0">
              <a:spcBef>
                <a:spcPts val="0"/>
              </a:spcBef>
              <a:spcAft>
                <a:spcPts val="0"/>
              </a:spcAft>
              <a:buSzPts val="1200"/>
              <a:buChar char="●"/>
            </a:pPr>
            <a:r>
              <a:rPr lang="en" sz="1200"/>
              <a:t>Colocation requirements</a:t>
            </a:r>
            <a:endParaRPr sz="1200"/>
          </a:p>
          <a:p>
            <a:pPr marL="457200" lvl="0" indent="-304800" algn="l" rtl="0">
              <a:spcBef>
                <a:spcPts val="0"/>
              </a:spcBef>
              <a:spcAft>
                <a:spcPts val="0"/>
              </a:spcAft>
              <a:buSzPts val="1200"/>
              <a:buChar char="●"/>
            </a:pPr>
            <a:r>
              <a:rPr lang="en" sz="1200"/>
              <a:t>Desired amenities</a:t>
            </a:r>
            <a:endParaRPr sz="1200"/>
          </a:p>
          <a:p>
            <a:pPr marL="457200" lvl="0" indent="-304800" algn="l" rtl="0">
              <a:spcBef>
                <a:spcPts val="0"/>
              </a:spcBef>
              <a:spcAft>
                <a:spcPts val="0"/>
              </a:spcAft>
              <a:buSzPts val="1200"/>
              <a:buChar char="●"/>
            </a:pPr>
            <a:r>
              <a:rPr lang="en" sz="1200"/>
              <a:t>Portfolio adjustments for increase mobile work, such as increased working from home</a:t>
            </a:r>
            <a:endParaRPr sz="1200"/>
          </a:p>
        </p:txBody>
      </p:sp>
      <p:sp>
        <p:nvSpPr>
          <p:cNvPr id="1289" name="Google Shape;1289;p137"/>
          <p:cNvSpPr txBox="1"/>
          <p:nvPr/>
        </p:nvSpPr>
        <p:spPr>
          <a:xfrm>
            <a:off x="5841125" y="1444050"/>
            <a:ext cx="2650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003C71"/>
                </a:solidFill>
              </a:rPr>
              <a:t>Furniture/Equipment</a:t>
            </a:r>
            <a:endParaRPr sz="1200" b="1">
              <a:solidFill>
                <a:srgbClr val="003C71"/>
              </a:solidFill>
            </a:endParaRPr>
          </a:p>
          <a:p>
            <a:pPr marL="457200" lvl="0" indent="-304800" algn="l" rtl="0">
              <a:spcBef>
                <a:spcPts val="0"/>
              </a:spcBef>
              <a:spcAft>
                <a:spcPts val="0"/>
              </a:spcAft>
              <a:buSzPts val="1200"/>
              <a:buChar char="●"/>
            </a:pPr>
            <a:r>
              <a:rPr lang="en" sz="1200"/>
              <a:t>Furniture configurations that accommodate variety of work styles</a:t>
            </a:r>
            <a:endParaRPr sz="1200"/>
          </a:p>
          <a:p>
            <a:pPr marL="457200" lvl="0" indent="-304800" algn="l" rtl="0">
              <a:spcBef>
                <a:spcPts val="0"/>
              </a:spcBef>
              <a:spcAft>
                <a:spcPts val="0"/>
              </a:spcAft>
              <a:buSzPts val="1200"/>
              <a:buChar char="●"/>
            </a:pPr>
            <a:r>
              <a:rPr lang="en" sz="1200"/>
              <a:t>Furniture and equipment features</a:t>
            </a:r>
            <a:endParaRPr sz="1200"/>
          </a:p>
          <a:p>
            <a:pPr marL="457200" lvl="0" indent="-304800" algn="l" rtl="0">
              <a:spcBef>
                <a:spcPts val="0"/>
              </a:spcBef>
              <a:spcAft>
                <a:spcPts val="0"/>
              </a:spcAft>
              <a:buSzPts val="1200"/>
              <a:buChar char="●"/>
            </a:pPr>
            <a:r>
              <a:rPr lang="en" sz="1200"/>
              <a:t>Ergonomics</a:t>
            </a:r>
            <a:endParaRPr sz="1200"/>
          </a:p>
        </p:txBody>
      </p:sp>
      <p:sp>
        <p:nvSpPr>
          <p:cNvPr id="1290" name="Google Shape;1290;p137"/>
          <p:cNvSpPr txBox="1"/>
          <p:nvPr/>
        </p:nvSpPr>
        <p:spPr>
          <a:xfrm>
            <a:off x="514075" y="3245100"/>
            <a:ext cx="26505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003C71"/>
                </a:solidFill>
              </a:rPr>
              <a:t>Technology</a:t>
            </a:r>
            <a:endParaRPr sz="1200" b="1">
              <a:solidFill>
                <a:srgbClr val="003C71"/>
              </a:solidFill>
            </a:endParaRPr>
          </a:p>
          <a:p>
            <a:pPr marL="457200" lvl="0" indent="-304800" algn="l" rtl="0">
              <a:spcBef>
                <a:spcPts val="0"/>
              </a:spcBef>
              <a:spcAft>
                <a:spcPts val="0"/>
              </a:spcAft>
              <a:buSzPts val="1200"/>
              <a:buChar char="●"/>
            </a:pPr>
            <a:r>
              <a:rPr lang="en" sz="1200"/>
              <a:t>Personal technology</a:t>
            </a:r>
            <a:endParaRPr sz="1200"/>
          </a:p>
          <a:p>
            <a:pPr marL="457200" lvl="0" indent="-304800" algn="l" rtl="0">
              <a:spcBef>
                <a:spcPts val="0"/>
              </a:spcBef>
              <a:spcAft>
                <a:spcPts val="0"/>
              </a:spcAft>
              <a:buSzPts val="1200"/>
              <a:buChar char="●"/>
            </a:pPr>
            <a:r>
              <a:rPr lang="en" sz="1200"/>
              <a:t>Telework improvements</a:t>
            </a:r>
            <a:endParaRPr sz="1200"/>
          </a:p>
          <a:p>
            <a:pPr marL="457200" lvl="0" indent="-304800" algn="l" rtl="0">
              <a:spcBef>
                <a:spcPts val="0"/>
              </a:spcBef>
              <a:spcAft>
                <a:spcPts val="0"/>
              </a:spcAft>
              <a:buSzPts val="1200"/>
              <a:buChar char="●"/>
            </a:pPr>
            <a:r>
              <a:rPr lang="en" sz="1200"/>
              <a:t>Collaboration tools</a:t>
            </a:r>
            <a:endParaRPr sz="1200"/>
          </a:p>
          <a:p>
            <a:pPr marL="457200" lvl="0" indent="-304800" algn="l" rtl="0">
              <a:spcBef>
                <a:spcPts val="0"/>
              </a:spcBef>
              <a:spcAft>
                <a:spcPts val="0"/>
              </a:spcAft>
              <a:buSzPts val="1200"/>
              <a:buChar char="●"/>
            </a:pPr>
            <a:r>
              <a:rPr lang="en" sz="1200"/>
              <a:t>Identify infrastructure improvements to promote mobile work</a:t>
            </a:r>
            <a:endParaRPr sz="1200"/>
          </a:p>
        </p:txBody>
      </p:sp>
      <p:sp>
        <p:nvSpPr>
          <p:cNvPr id="1291" name="Google Shape;1291;p137"/>
          <p:cNvSpPr txBox="1"/>
          <p:nvPr/>
        </p:nvSpPr>
        <p:spPr>
          <a:xfrm>
            <a:off x="3153850" y="3245100"/>
            <a:ext cx="2650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003C71"/>
                </a:solidFill>
              </a:rPr>
              <a:t>Business Processes</a:t>
            </a:r>
            <a:endParaRPr sz="1200" b="1">
              <a:solidFill>
                <a:srgbClr val="003C71"/>
              </a:solidFill>
            </a:endParaRPr>
          </a:p>
          <a:p>
            <a:pPr marL="457200" lvl="0" indent="-304800" algn="l" rtl="0">
              <a:spcBef>
                <a:spcPts val="0"/>
              </a:spcBef>
              <a:spcAft>
                <a:spcPts val="0"/>
              </a:spcAft>
              <a:buSzPts val="1200"/>
              <a:buChar char="●"/>
            </a:pPr>
            <a:r>
              <a:rPr lang="en" sz="1200"/>
              <a:t>Distributed organization strategies</a:t>
            </a:r>
            <a:endParaRPr sz="1200"/>
          </a:p>
          <a:p>
            <a:pPr marL="457200" lvl="0" indent="-304800" algn="l" rtl="0">
              <a:spcBef>
                <a:spcPts val="0"/>
              </a:spcBef>
              <a:spcAft>
                <a:spcPts val="0"/>
              </a:spcAft>
              <a:buSzPts val="1200"/>
              <a:buChar char="●"/>
            </a:pPr>
            <a:r>
              <a:rPr lang="en" sz="1200"/>
              <a:t>Workplace protocols</a:t>
            </a:r>
            <a:endParaRPr sz="1200"/>
          </a:p>
          <a:p>
            <a:pPr marL="457200" lvl="0" indent="-304800" algn="l" rtl="0">
              <a:spcBef>
                <a:spcPts val="0"/>
              </a:spcBef>
              <a:spcAft>
                <a:spcPts val="0"/>
              </a:spcAft>
              <a:buSzPts val="1200"/>
              <a:buChar char="●"/>
            </a:pPr>
            <a:r>
              <a:rPr lang="en" sz="1200"/>
              <a:t>Work style analysis for future operation improvements</a:t>
            </a:r>
            <a:endParaRPr sz="1200"/>
          </a:p>
        </p:txBody>
      </p:sp>
      <p:sp>
        <p:nvSpPr>
          <p:cNvPr id="1292" name="Google Shape;1292;p137"/>
          <p:cNvSpPr txBox="1"/>
          <p:nvPr/>
        </p:nvSpPr>
        <p:spPr>
          <a:xfrm>
            <a:off x="5841125" y="3245100"/>
            <a:ext cx="2650500" cy="158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03C71"/>
                </a:solidFill>
              </a:rPr>
              <a:t>Human Performance</a:t>
            </a:r>
            <a:endParaRPr sz="1300" b="1">
              <a:solidFill>
                <a:srgbClr val="003C71"/>
              </a:solidFill>
            </a:endParaRPr>
          </a:p>
          <a:p>
            <a:pPr marL="457200" lvl="0" indent="-311150" algn="l" rtl="0">
              <a:spcBef>
                <a:spcPts val="0"/>
              </a:spcBef>
              <a:spcAft>
                <a:spcPts val="0"/>
              </a:spcAft>
              <a:buSzPts val="1300"/>
              <a:buChar char="●"/>
            </a:pPr>
            <a:r>
              <a:rPr lang="en" sz="1300"/>
              <a:t>Methods for improving organizational culture</a:t>
            </a:r>
            <a:endParaRPr sz="1300"/>
          </a:p>
          <a:p>
            <a:pPr marL="457200" lvl="0" indent="-311150" algn="l" rtl="0">
              <a:spcBef>
                <a:spcPts val="0"/>
              </a:spcBef>
              <a:spcAft>
                <a:spcPts val="0"/>
              </a:spcAft>
              <a:buSzPts val="1300"/>
              <a:buChar char="●"/>
            </a:pPr>
            <a:r>
              <a:rPr lang="en" sz="1300"/>
              <a:t>Enhanced collaboration and communication</a:t>
            </a:r>
            <a:endParaRPr sz="1300"/>
          </a:p>
          <a:p>
            <a:pPr marL="457200" lvl="0" indent="-311150" algn="l" rtl="0">
              <a:spcBef>
                <a:spcPts val="0"/>
              </a:spcBef>
              <a:spcAft>
                <a:spcPts val="0"/>
              </a:spcAft>
              <a:buSzPts val="1300"/>
              <a:buChar char="●"/>
            </a:pPr>
            <a:r>
              <a:rPr lang="en" sz="1300"/>
              <a:t>Change management and communications</a:t>
            </a:r>
            <a:endParaRPr sz="13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96"/>
        <p:cNvGrpSpPr/>
        <p:nvPr/>
      </p:nvGrpSpPr>
      <p:grpSpPr>
        <a:xfrm>
          <a:off x="0" y="0"/>
          <a:ext cx="0" cy="0"/>
          <a:chOff x="0" y="0"/>
          <a:chExt cx="0" cy="0"/>
        </a:xfrm>
      </p:grpSpPr>
      <p:sp>
        <p:nvSpPr>
          <p:cNvPr id="1297" name="Google Shape;1297;p138"/>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2200">
                <a:solidFill>
                  <a:srgbClr val="003C71"/>
                </a:solidFill>
              </a:rPr>
              <a:t>Workplace Investment &amp; Feasibility Modeling (WIFM) Tool</a:t>
            </a:r>
            <a:endParaRPr sz="2200">
              <a:solidFill>
                <a:srgbClr val="003C71"/>
              </a:solidFill>
            </a:endParaRPr>
          </a:p>
        </p:txBody>
      </p:sp>
      <p:sp>
        <p:nvSpPr>
          <p:cNvPr id="1298" name="Google Shape;1298;p138"/>
          <p:cNvSpPr txBox="1">
            <a:spLocks noGrp="1"/>
          </p:cNvSpPr>
          <p:nvPr>
            <p:ph type="subTitle" idx="1"/>
          </p:nvPr>
        </p:nvSpPr>
        <p:spPr>
          <a:xfrm>
            <a:off x="439350" y="9503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2000">
                <a:solidFill>
                  <a:srgbClr val="003C71"/>
                </a:solidFill>
              </a:rPr>
              <a:t>Feasibility Scenarios</a:t>
            </a:r>
            <a:endParaRPr sz="2000">
              <a:solidFill>
                <a:srgbClr val="003C71"/>
              </a:solidFill>
            </a:endParaRPr>
          </a:p>
        </p:txBody>
      </p:sp>
      <p:pic>
        <p:nvPicPr>
          <p:cNvPr id="1299" name="Google Shape;1299;p138" descr="Showcases the charts and different analytics" title="Workplace Investment and Feasibility Modeling"/>
          <p:cNvPicPr preferRelativeResize="0"/>
          <p:nvPr/>
        </p:nvPicPr>
        <p:blipFill>
          <a:blip r:embed="rId3">
            <a:alphaModFix/>
          </a:blip>
          <a:stretch>
            <a:fillRect/>
          </a:stretch>
        </p:blipFill>
        <p:spPr>
          <a:xfrm>
            <a:off x="3580800" y="1522925"/>
            <a:ext cx="4697875" cy="3243575"/>
          </a:xfrm>
          <a:prstGeom prst="rect">
            <a:avLst/>
          </a:prstGeom>
          <a:noFill/>
          <a:ln w="9525" cap="flat" cmpd="sng">
            <a:solidFill>
              <a:schemeClr val="dk2"/>
            </a:solidFill>
            <a:prstDash val="solid"/>
            <a:round/>
            <a:headEnd type="none" w="sm" len="sm"/>
            <a:tailEnd type="none" w="sm" len="sm"/>
          </a:ln>
        </p:spPr>
      </p:pic>
      <p:cxnSp>
        <p:nvCxnSpPr>
          <p:cNvPr id="1300" name="Google Shape;1300;p138"/>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sp>
        <p:nvSpPr>
          <p:cNvPr id="1301" name="Google Shape;1301;p138"/>
          <p:cNvSpPr txBox="1"/>
          <p:nvPr/>
        </p:nvSpPr>
        <p:spPr>
          <a:xfrm>
            <a:off x="353075" y="1492650"/>
            <a:ext cx="3073500" cy="28872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500"/>
              </a:spcBef>
              <a:spcAft>
                <a:spcPts val="0"/>
              </a:spcAft>
              <a:buClr>
                <a:srgbClr val="1B1B1B"/>
              </a:buClr>
              <a:buSzPts val="1400"/>
              <a:buFont typeface="Calibri"/>
              <a:buChar char="●"/>
            </a:pPr>
            <a:r>
              <a:rPr lang="en" b="1">
                <a:solidFill>
                  <a:srgbClr val="1B1B1B"/>
                </a:solidFill>
                <a:highlight>
                  <a:srgbClr val="FFFFFF"/>
                </a:highlight>
              </a:rPr>
              <a:t>Future</a:t>
            </a:r>
            <a:r>
              <a:rPr lang="en">
                <a:solidFill>
                  <a:srgbClr val="1B1B1B"/>
                </a:solidFill>
                <a:highlight>
                  <a:srgbClr val="FFFFFF"/>
                </a:highlight>
              </a:rPr>
              <a:t> scenarios using </a:t>
            </a:r>
            <a:r>
              <a:rPr lang="en" b="1">
                <a:solidFill>
                  <a:srgbClr val="1B1B1B"/>
                </a:solidFill>
                <a:highlight>
                  <a:srgbClr val="FFFFFF"/>
                </a:highlight>
              </a:rPr>
              <a:t>current </a:t>
            </a:r>
            <a:r>
              <a:rPr lang="en">
                <a:solidFill>
                  <a:srgbClr val="1B1B1B"/>
                </a:solidFill>
                <a:highlight>
                  <a:srgbClr val="FFFFFF"/>
                </a:highlight>
              </a:rPr>
              <a:t>details</a:t>
            </a:r>
            <a:endParaRPr>
              <a:solidFill>
                <a:srgbClr val="1B1B1B"/>
              </a:solidFill>
              <a:highlight>
                <a:srgbClr val="FFFFFF"/>
              </a:highlight>
            </a:endParaRPr>
          </a:p>
          <a:p>
            <a:pPr marL="457200" lvl="0" indent="-317500" algn="l" rtl="0">
              <a:lnSpc>
                <a:spcPct val="115000"/>
              </a:lnSpc>
              <a:spcBef>
                <a:spcPts val="500"/>
              </a:spcBef>
              <a:spcAft>
                <a:spcPts val="0"/>
              </a:spcAft>
              <a:buClr>
                <a:srgbClr val="1B1B1B"/>
              </a:buClr>
              <a:buSzPts val="1400"/>
              <a:buChar char="●"/>
            </a:pPr>
            <a:r>
              <a:rPr lang="en">
                <a:solidFill>
                  <a:srgbClr val="1B1B1B"/>
                </a:solidFill>
                <a:highlight>
                  <a:srgbClr val="FFFFFF"/>
                </a:highlight>
              </a:rPr>
              <a:t>Tests strategies (eg, desk sharing) in achieving space goals</a:t>
            </a:r>
            <a:endParaRPr>
              <a:solidFill>
                <a:srgbClr val="1B1B1B"/>
              </a:solidFill>
              <a:highlight>
                <a:srgbClr val="FFFFFF"/>
              </a:highlight>
            </a:endParaRPr>
          </a:p>
          <a:p>
            <a:pPr marL="457200" lvl="0" indent="-317500" algn="l" rtl="0">
              <a:lnSpc>
                <a:spcPct val="115000"/>
              </a:lnSpc>
              <a:spcBef>
                <a:spcPts val="500"/>
              </a:spcBef>
              <a:spcAft>
                <a:spcPts val="0"/>
              </a:spcAft>
              <a:buClr>
                <a:srgbClr val="1B1B1B"/>
              </a:buClr>
              <a:buSzPts val="1400"/>
              <a:buChar char="●"/>
            </a:pPr>
            <a:r>
              <a:rPr lang="en">
                <a:solidFill>
                  <a:srgbClr val="1B1B1B"/>
                </a:solidFill>
                <a:highlight>
                  <a:srgbClr val="FFFFFF"/>
                </a:highlight>
              </a:rPr>
              <a:t>Roughly estimates the cost of change</a:t>
            </a:r>
            <a:endParaRPr>
              <a:solidFill>
                <a:srgbClr val="1B1B1B"/>
              </a:solidFill>
              <a:highlight>
                <a:srgbClr val="FFFFFF"/>
              </a:highlight>
            </a:endParaRPr>
          </a:p>
          <a:p>
            <a:pPr marL="457200" lvl="0" indent="-317500" algn="l" rtl="0">
              <a:lnSpc>
                <a:spcPct val="115000"/>
              </a:lnSpc>
              <a:spcBef>
                <a:spcPts val="500"/>
              </a:spcBef>
              <a:spcAft>
                <a:spcPts val="0"/>
              </a:spcAft>
              <a:buClr>
                <a:srgbClr val="1B1B1B"/>
              </a:buClr>
              <a:buSzPts val="1400"/>
              <a:buChar char="●"/>
            </a:pPr>
            <a:r>
              <a:rPr lang="en">
                <a:solidFill>
                  <a:srgbClr val="1B1B1B"/>
                </a:solidFill>
                <a:highlight>
                  <a:srgbClr val="FFFFFF"/>
                </a:highlight>
              </a:rPr>
              <a:t>Starting point for developing workplace requirements</a:t>
            </a:r>
            <a:endParaRPr>
              <a:solidFill>
                <a:srgbClr val="1B1B1B"/>
              </a:solidFill>
              <a:highlight>
                <a:srgbClr val="FFFFFF"/>
              </a:highlight>
            </a:endParaRPr>
          </a:p>
          <a:p>
            <a:pPr marL="0" lvl="0" indent="0" algn="l" rtl="0">
              <a:spcBef>
                <a:spcPts val="500"/>
              </a:spcBef>
              <a:spcAft>
                <a:spcPts val="0"/>
              </a:spcAft>
              <a:buNone/>
            </a:pP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05"/>
        <p:cNvGrpSpPr/>
        <p:nvPr/>
      </p:nvGrpSpPr>
      <p:grpSpPr>
        <a:xfrm>
          <a:off x="0" y="0"/>
          <a:ext cx="0" cy="0"/>
          <a:chOff x="0" y="0"/>
          <a:chExt cx="0" cy="0"/>
        </a:xfrm>
      </p:grpSpPr>
      <p:sp>
        <p:nvSpPr>
          <p:cNvPr id="1306" name="Google Shape;1306;p139"/>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2200">
                <a:solidFill>
                  <a:srgbClr val="003C71"/>
                </a:solidFill>
              </a:rPr>
              <a:t>Workplace Investment &amp; Feasibility Modeling (WIFM) Tool</a:t>
            </a:r>
            <a:endParaRPr sz="2200">
              <a:solidFill>
                <a:srgbClr val="003C71"/>
              </a:solidFill>
            </a:endParaRPr>
          </a:p>
        </p:txBody>
      </p:sp>
      <p:cxnSp>
        <p:nvCxnSpPr>
          <p:cNvPr id="1307" name="Google Shape;1307;p139"/>
          <p:cNvCxnSpPr/>
          <p:nvPr/>
        </p:nvCxnSpPr>
        <p:spPr>
          <a:xfrm>
            <a:off x="558475" y="956475"/>
            <a:ext cx="7720200" cy="0"/>
          </a:xfrm>
          <a:prstGeom prst="straightConnector1">
            <a:avLst/>
          </a:prstGeom>
          <a:noFill/>
          <a:ln w="19050" cap="flat" cmpd="sng">
            <a:solidFill>
              <a:srgbClr val="1B1B1B"/>
            </a:solidFill>
            <a:prstDash val="solid"/>
            <a:round/>
            <a:headEnd type="none" w="med" len="med"/>
            <a:tailEnd type="none" w="med" len="med"/>
          </a:ln>
        </p:spPr>
      </p:cxnSp>
      <p:pic>
        <p:nvPicPr>
          <p:cNvPr id="1308" name="Google Shape;1308;p139" descr="Get current and future space ready, try out desk sharing, individual workspaces, and standard support spaces, and see the results using a ROM Space calculations, and ROM cost calculations" title="Get it Ready, Try Out Scenarios, See the Results"/>
          <p:cNvPicPr preferRelativeResize="0"/>
          <p:nvPr/>
        </p:nvPicPr>
        <p:blipFill>
          <a:blip r:embed="rId3">
            <a:alphaModFix/>
          </a:blip>
          <a:stretch>
            <a:fillRect/>
          </a:stretch>
        </p:blipFill>
        <p:spPr>
          <a:xfrm>
            <a:off x="2858300" y="1290325"/>
            <a:ext cx="5479574" cy="3090900"/>
          </a:xfrm>
          <a:prstGeom prst="rect">
            <a:avLst/>
          </a:prstGeom>
          <a:noFill/>
          <a:ln w="9525" cap="flat" cmpd="sng">
            <a:solidFill>
              <a:schemeClr val="dk2"/>
            </a:solidFill>
            <a:prstDash val="solid"/>
            <a:round/>
            <a:headEnd type="none" w="sm" len="sm"/>
            <a:tailEnd type="none" w="sm" len="sm"/>
          </a:ln>
        </p:spPr>
      </p:pic>
      <p:sp>
        <p:nvSpPr>
          <p:cNvPr id="1309" name="Google Shape;1309;p139"/>
          <p:cNvSpPr txBox="1"/>
          <p:nvPr/>
        </p:nvSpPr>
        <p:spPr>
          <a:xfrm>
            <a:off x="360475" y="1335025"/>
            <a:ext cx="2355600" cy="251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None/>
            </a:pPr>
            <a:r>
              <a:rPr lang="en" sz="1500" b="1">
                <a:solidFill>
                  <a:srgbClr val="1B1B1B"/>
                </a:solidFill>
                <a:highlight>
                  <a:srgbClr val="FFFFFF"/>
                </a:highlight>
              </a:rPr>
              <a:t>Choose from 3 types of scenarios and up to 3 locations:</a:t>
            </a:r>
            <a:endParaRPr sz="1500">
              <a:solidFill>
                <a:srgbClr val="1B1B1B"/>
              </a:solidFill>
              <a:highlight>
                <a:srgbClr val="FFFFFF"/>
              </a:highlight>
            </a:endParaRPr>
          </a:p>
          <a:p>
            <a:pPr marL="457200" lvl="0" indent="-323850" algn="l" rtl="0">
              <a:lnSpc>
                <a:spcPct val="115000"/>
              </a:lnSpc>
              <a:spcBef>
                <a:spcPts val="500"/>
              </a:spcBef>
              <a:spcAft>
                <a:spcPts val="0"/>
              </a:spcAft>
              <a:buClr>
                <a:srgbClr val="1B1B1B"/>
              </a:buClr>
              <a:buSzPts val="1500"/>
              <a:buAutoNum type="arabicPeriod"/>
            </a:pPr>
            <a:r>
              <a:rPr lang="en" sz="1500">
                <a:solidFill>
                  <a:srgbClr val="1B1B1B"/>
                </a:solidFill>
                <a:highlight>
                  <a:srgbClr val="FFFFFF"/>
                </a:highlight>
              </a:rPr>
              <a:t>Workstations Only</a:t>
            </a:r>
            <a:endParaRPr sz="1500">
              <a:solidFill>
                <a:srgbClr val="1B1B1B"/>
              </a:solidFill>
              <a:highlight>
                <a:srgbClr val="FFFFFF"/>
              </a:highlight>
            </a:endParaRPr>
          </a:p>
          <a:p>
            <a:pPr marL="457200" lvl="0" indent="-323850" algn="l" rtl="0">
              <a:lnSpc>
                <a:spcPct val="115000"/>
              </a:lnSpc>
              <a:spcBef>
                <a:spcPts val="500"/>
              </a:spcBef>
              <a:spcAft>
                <a:spcPts val="0"/>
              </a:spcAft>
              <a:buClr>
                <a:srgbClr val="1B1B1B"/>
              </a:buClr>
              <a:buSzPts val="1500"/>
              <a:buAutoNum type="arabicPeriod"/>
            </a:pPr>
            <a:r>
              <a:rPr lang="en" sz="1500">
                <a:solidFill>
                  <a:srgbClr val="1B1B1B"/>
                </a:solidFill>
                <a:highlight>
                  <a:srgbClr val="FFFFFF"/>
                </a:highlight>
              </a:rPr>
              <a:t>Office Renovation</a:t>
            </a:r>
            <a:endParaRPr sz="1500">
              <a:solidFill>
                <a:srgbClr val="1B1B1B"/>
              </a:solidFill>
              <a:highlight>
                <a:srgbClr val="FFFFFF"/>
              </a:highlight>
            </a:endParaRPr>
          </a:p>
          <a:p>
            <a:pPr marL="457200" lvl="0" indent="-323850" algn="l" rtl="0">
              <a:lnSpc>
                <a:spcPct val="115000"/>
              </a:lnSpc>
              <a:spcBef>
                <a:spcPts val="500"/>
              </a:spcBef>
              <a:spcAft>
                <a:spcPts val="0"/>
              </a:spcAft>
              <a:buClr>
                <a:srgbClr val="1B1B1B"/>
              </a:buClr>
              <a:buSzPts val="1500"/>
              <a:buAutoNum type="arabicPeriod"/>
            </a:pPr>
            <a:r>
              <a:rPr lang="en" sz="1500">
                <a:solidFill>
                  <a:srgbClr val="1B1B1B"/>
                </a:solidFill>
                <a:highlight>
                  <a:srgbClr val="FFFFFF"/>
                </a:highlight>
              </a:rPr>
              <a:t>Total Workplace Change</a:t>
            </a:r>
            <a:endParaRPr sz="1500">
              <a:solidFill>
                <a:srgbClr val="1B1B1B"/>
              </a:solidFill>
              <a:highlight>
                <a:srgbClr val="FFFFFF"/>
              </a:highlight>
            </a:endParaRPr>
          </a:p>
          <a:p>
            <a:pPr marL="0" lvl="0" indent="0" algn="l" rtl="0">
              <a:spcBef>
                <a:spcPts val="500"/>
              </a:spcBef>
              <a:spcAft>
                <a:spcPts val="0"/>
              </a:spcAft>
              <a:buNone/>
            </a:pPr>
            <a:endParaRPr>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13"/>
        <p:cNvGrpSpPr/>
        <p:nvPr/>
      </p:nvGrpSpPr>
      <p:grpSpPr>
        <a:xfrm>
          <a:off x="0" y="0"/>
          <a:ext cx="0" cy="0"/>
          <a:chOff x="0" y="0"/>
          <a:chExt cx="0" cy="0"/>
        </a:xfrm>
      </p:grpSpPr>
      <p:sp>
        <p:nvSpPr>
          <p:cNvPr id="1314" name="Google Shape;1314;p140"/>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sp>
        <p:nvSpPr>
          <p:cNvPr id="1315" name="Google Shape;1315;p140"/>
          <p:cNvSpPr txBox="1">
            <a:spLocks noGrp="1"/>
          </p:cNvSpPr>
          <p:nvPr>
            <p:ph type="subTitle" idx="1"/>
          </p:nvPr>
        </p:nvSpPr>
        <p:spPr>
          <a:xfrm>
            <a:off x="439350" y="929675"/>
            <a:ext cx="8033100" cy="373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solidFill>
                  <a:schemeClr val="lt1"/>
                </a:solidFill>
              </a:rPr>
              <a:t>GSA Regional Office </a:t>
            </a:r>
            <a:endParaRPr>
              <a:solidFill>
                <a:schemeClr val="lt1"/>
              </a:solidFill>
            </a:endParaRPr>
          </a:p>
        </p:txBody>
      </p:sp>
      <p:cxnSp>
        <p:nvCxnSpPr>
          <p:cNvPr id="1316" name="Google Shape;1316;p140"/>
          <p:cNvCxnSpPr/>
          <p:nvPr/>
        </p:nvCxnSpPr>
        <p:spPr>
          <a:xfrm>
            <a:off x="558475" y="956475"/>
            <a:ext cx="7720200" cy="0"/>
          </a:xfrm>
          <a:prstGeom prst="straightConnector1">
            <a:avLst/>
          </a:prstGeom>
          <a:noFill/>
          <a:ln w="9525" cap="flat" cmpd="sng">
            <a:solidFill>
              <a:srgbClr val="0579BD"/>
            </a:solidFill>
            <a:prstDash val="solid"/>
            <a:round/>
            <a:headEnd type="none" w="med" len="med"/>
            <a:tailEnd type="none" w="med" len="med"/>
          </a:ln>
        </p:spPr>
      </p:cxnSp>
      <p:sp>
        <p:nvSpPr>
          <p:cNvPr id="1317" name="Google Shape;1317;p140"/>
          <p:cNvSpPr txBox="1"/>
          <p:nvPr/>
        </p:nvSpPr>
        <p:spPr>
          <a:xfrm>
            <a:off x="3713200" y="1632200"/>
            <a:ext cx="5270100" cy="3370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00" b="1"/>
              <a:t>Customer:</a:t>
            </a:r>
            <a:r>
              <a:rPr lang="en" sz="1500"/>
              <a:t> General Services Administration</a:t>
            </a:r>
            <a:endParaRPr sz="1500"/>
          </a:p>
          <a:p>
            <a:pPr marL="0" lvl="0" indent="0" algn="l" rtl="0">
              <a:lnSpc>
                <a:spcPct val="150000"/>
              </a:lnSpc>
              <a:spcBef>
                <a:spcPts val="0"/>
              </a:spcBef>
              <a:spcAft>
                <a:spcPts val="0"/>
              </a:spcAft>
              <a:buNone/>
            </a:pPr>
            <a:r>
              <a:rPr lang="en" sz="1500" b="1"/>
              <a:t>Location:</a:t>
            </a:r>
            <a:r>
              <a:rPr lang="en" sz="1500"/>
              <a:t> O’Neill Federal Building, Boston, MA</a:t>
            </a:r>
            <a:endParaRPr sz="1500"/>
          </a:p>
          <a:p>
            <a:pPr marL="0" lvl="0" indent="0" algn="l" rtl="0">
              <a:lnSpc>
                <a:spcPct val="150000"/>
              </a:lnSpc>
              <a:spcBef>
                <a:spcPts val="0"/>
              </a:spcBef>
              <a:spcAft>
                <a:spcPts val="0"/>
              </a:spcAft>
              <a:buNone/>
            </a:pPr>
            <a:r>
              <a:rPr lang="en" sz="1500" b="1"/>
              <a:t>Project Overview: </a:t>
            </a:r>
            <a:endParaRPr sz="1500" b="1"/>
          </a:p>
          <a:p>
            <a:pPr marL="457200" lvl="0" indent="-323850" algn="l" rtl="0">
              <a:lnSpc>
                <a:spcPct val="130000"/>
              </a:lnSpc>
              <a:spcBef>
                <a:spcPts val="0"/>
              </a:spcBef>
              <a:spcAft>
                <a:spcPts val="0"/>
              </a:spcAft>
              <a:buSzPts val="1500"/>
              <a:buChar char="●"/>
            </a:pPr>
            <a:r>
              <a:rPr lang="en" sz="1500"/>
              <a:t>GSA Regional Office Right-Sizing Project</a:t>
            </a:r>
            <a:endParaRPr sz="1500"/>
          </a:p>
          <a:p>
            <a:pPr marL="457200" lvl="0" indent="-323850" algn="l" rtl="0">
              <a:lnSpc>
                <a:spcPct val="130000"/>
              </a:lnSpc>
              <a:spcBef>
                <a:spcPts val="0"/>
              </a:spcBef>
              <a:spcAft>
                <a:spcPts val="0"/>
              </a:spcAft>
              <a:buSzPts val="1500"/>
              <a:buChar char="●"/>
            </a:pPr>
            <a:r>
              <a:rPr lang="en" sz="1500"/>
              <a:t>Completed March 2017</a:t>
            </a:r>
            <a:endParaRPr sz="1500"/>
          </a:p>
          <a:p>
            <a:pPr marL="457200" lvl="0" indent="-323850" algn="l" rtl="0">
              <a:lnSpc>
                <a:spcPct val="130000"/>
              </a:lnSpc>
              <a:spcBef>
                <a:spcPts val="0"/>
              </a:spcBef>
              <a:spcAft>
                <a:spcPts val="0"/>
              </a:spcAft>
              <a:buSzPts val="1500"/>
              <a:buChar char="●"/>
            </a:pPr>
            <a:r>
              <a:rPr lang="en" sz="1500"/>
              <a:t>48% Space Reduction </a:t>
            </a:r>
            <a:endParaRPr sz="1500"/>
          </a:p>
          <a:p>
            <a:pPr marL="457200" lvl="0" indent="-323850" algn="l" rtl="0">
              <a:lnSpc>
                <a:spcPct val="130000"/>
              </a:lnSpc>
              <a:spcBef>
                <a:spcPts val="0"/>
              </a:spcBef>
              <a:spcAft>
                <a:spcPts val="0"/>
              </a:spcAft>
              <a:buSzPts val="1500"/>
              <a:buChar char="●"/>
            </a:pPr>
            <a:r>
              <a:rPr lang="en" sz="1500"/>
              <a:t>Improved Utilization Rate from 288 to 150 USF/Person</a:t>
            </a:r>
            <a:endParaRPr sz="1500"/>
          </a:p>
          <a:p>
            <a:pPr marL="457200" lvl="0" indent="-323850" algn="l" rtl="0">
              <a:lnSpc>
                <a:spcPct val="130000"/>
              </a:lnSpc>
              <a:spcBef>
                <a:spcPts val="0"/>
              </a:spcBef>
              <a:spcAft>
                <a:spcPts val="0"/>
              </a:spcAft>
              <a:buSzPts val="1500"/>
              <a:buChar char="●"/>
            </a:pPr>
            <a:r>
              <a:rPr lang="en" sz="1500"/>
              <a:t>Workplace Engagement &amp; Change Management</a:t>
            </a:r>
            <a:endParaRPr sz="1500"/>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18" name="Google Shape;1318;p140" title="O'Neill Federal Building"/>
          <p:cNvPicPr preferRelativeResize="0"/>
          <p:nvPr/>
        </p:nvPicPr>
        <p:blipFill>
          <a:blip r:embed="rId3">
            <a:alphaModFix/>
          </a:blip>
          <a:stretch>
            <a:fillRect/>
          </a:stretch>
        </p:blipFill>
        <p:spPr>
          <a:xfrm>
            <a:off x="565875" y="1784600"/>
            <a:ext cx="3079425" cy="2393307"/>
          </a:xfrm>
          <a:prstGeom prst="rect">
            <a:avLst/>
          </a:prstGeom>
          <a:noFill/>
          <a:ln w="9525" cap="flat" cmpd="sng">
            <a:solidFill>
              <a:srgbClr val="003C71"/>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22"/>
        <p:cNvGrpSpPr/>
        <p:nvPr/>
      </p:nvGrpSpPr>
      <p:grpSpPr>
        <a:xfrm>
          <a:off x="0" y="0"/>
          <a:ext cx="0" cy="0"/>
          <a:chOff x="0" y="0"/>
          <a:chExt cx="0" cy="0"/>
        </a:xfrm>
      </p:grpSpPr>
      <p:sp>
        <p:nvSpPr>
          <p:cNvPr id="1323" name="Google Shape;1323;p141"/>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cxnSp>
        <p:nvCxnSpPr>
          <p:cNvPr id="1324" name="Google Shape;1324;p141"/>
          <p:cNvCxnSpPr/>
          <p:nvPr/>
        </p:nvCxnSpPr>
        <p:spPr>
          <a:xfrm>
            <a:off x="489675" y="929675"/>
            <a:ext cx="7720200" cy="0"/>
          </a:xfrm>
          <a:prstGeom prst="straightConnector1">
            <a:avLst/>
          </a:prstGeom>
          <a:noFill/>
          <a:ln w="9525" cap="flat" cmpd="sng">
            <a:solidFill>
              <a:srgbClr val="0579BD"/>
            </a:solidFill>
            <a:prstDash val="solid"/>
            <a:round/>
            <a:headEnd type="none" w="med" len="med"/>
            <a:tailEnd type="none" w="med" len="med"/>
          </a:ln>
        </p:spPr>
      </p:cxnSp>
      <p:sp>
        <p:nvSpPr>
          <p:cNvPr id="1325" name="Google Shape;1325;p141"/>
          <p:cNvSpPr txBox="1"/>
          <p:nvPr/>
        </p:nvSpPr>
        <p:spPr>
          <a:xfrm>
            <a:off x="4794450" y="1214100"/>
            <a:ext cx="4349700" cy="3740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Project Drivers:</a:t>
            </a:r>
            <a:endParaRPr b="1"/>
          </a:p>
          <a:p>
            <a:pPr marL="457200" lvl="0" indent="-317500" algn="l" rtl="0">
              <a:lnSpc>
                <a:spcPct val="150000"/>
              </a:lnSpc>
              <a:spcBef>
                <a:spcPts val="0"/>
              </a:spcBef>
              <a:spcAft>
                <a:spcPts val="0"/>
              </a:spcAft>
              <a:buSzPts val="1400"/>
              <a:buChar char="●"/>
            </a:pPr>
            <a:r>
              <a:rPr lang="en"/>
              <a:t>OMB Freeze the Footprint, March 2013</a:t>
            </a:r>
            <a:endParaRPr/>
          </a:p>
          <a:p>
            <a:pPr marL="457200" lvl="0" indent="-317500" algn="l" rtl="0">
              <a:lnSpc>
                <a:spcPct val="150000"/>
              </a:lnSpc>
              <a:spcBef>
                <a:spcPts val="0"/>
              </a:spcBef>
              <a:spcAft>
                <a:spcPts val="0"/>
              </a:spcAft>
              <a:buSzPts val="1400"/>
              <a:buChar char="●"/>
            </a:pPr>
            <a:r>
              <a:rPr lang="en"/>
              <a:t>GSA Internal Space Policy, May 2014</a:t>
            </a:r>
            <a:endParaRPr/>
          </a:p>
          <a:p>
            <a:pPr marL="457200" lvl="0" indent="-317500" algn="l" rtl="0">
              <a:lnSpc>
                <a:spcPct val="150000"/>
              </a:lnSpc>
              <a:spcBef>
                <a:spcPts val="0"/>
              </a:spcBef>
              <a:spcAft>
                <a:spcPts val="0"/>
              </a:spcAft>
              <a:buSzPts val="1400"/>
              <a:buChar char="●"/>
            </a:pPr>
            <a:r>
              <a:rPr lang="en"/>
              <a:t>OMB Reduce the Footprint, March 2015</a:t>
            </a:r>
            <a:endParaRPr/>
          </a:p>
          <a:p>
            <a:pPr marL="0" lvl="0" indent="0" algn="l" rtl="0">
              <a:lnSpc>
                <a:spcPct val="150000"/>
              </a:lnSpc>
              <a:spcBef>
                <a:spcPts val="0"/>
              </a:spcBef>
              <a:spcAft>
                <a:spcPts val="0"/>
              </a:spcAft>
              <a:buNone/>
            </a:pPr>
            <a:r>
              <a:rPr lang="en" b="1"/>
              <a:t>Project Timeframe:</a:t>
            </a:r>
            <a:endParaRPr b="1"/>
          </a:p>
          <a:p>
            <a:pPr marL="457200" marR="0" lvl="0" indent="-317500" algn="l" rtl="0">
              <a:lnSpc>
                <a:spcPct val="150000"/>
              </a:lnSpc>
              <a:spcBef>
                <a:spcPts val="0"/>
              </a:spcBef>
              <a:spcAft>
                <a:spcPts val="0"/>
              </a:spcAft>
              <a:buSzPts val="1400"/>
              <a:buChar char="●"/>
            </a:pPr>
            <a:r>
              <a:rPr lang="en"/>
              <a:t>Workplace Engagement: March - May 2015</a:t>
            </a:r>
            <a:endParaRPr/>
          </a:p>
          <a:p>
            <a:pPr marL="457200" marR="0" lvl="0" indent="-317500" algn="l" rtl="0">
              <a:lnSpc>
                <a:spcPct val="150000"/>
              </a:lnSpc>
              <a:spcBef>
                <a:spcPts val="0"/>
              </a:spcBef>
              <a:spcAft>
                <a:spcPts val="0"/>
              </a:spcAft>
              <a:buSzPts val="1400"/>
              <a:buChar char="●"/>
            </a:pPr>
            <a:r>
              <a:rPr lang="en"/>
              <a:t>Design/Preparation: May 2015 - November 2016</a:t>
            </a:r>
            <a:endParaRPr/>
          </a:p>
          <a:p>
            <a:pPr marL="457200" marR="0" lvl="0" indent="-317500" algn="l" rtl="0">
              <a:lnSpc>
                <a:spcPct val="150000"/>
              </a:lnSpc>
              <a:spcBef>
                <a:spcPts val="0"/>
              </a:spcBef>
              <a:spcAft>
                <a:spcPts val="0"/>
              </a:spcAft>
              <a:buSzPts val="1400"/>
              <a:buChar char="●"/>
            </a:pPr>
            <a:r>
              <a:rPr lang="en"/>
              <a:t>Construction: December 2016 - March 2017</a:t>
            </a:r>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26" name="Google Shape;1326;p141"/>
          <p:cNvPicPr preferRelativeResize="0"/>
          <p:nvPr/>
        </p:nvPicPr>
        <p:blipFill rotWithShape="1">
          <a:blip r:embed="rId3">
            <a:alphaModFix/>
          </a:blip>
          <a:srcRect l="4227" t="5615" r="9677" b="4682"/>
          <a:stretch/>
        </p:blipFill>
        <p:spPr>
          <a:xfrm>
            <a:off x="489675" y="1290300"/>
            <a:ext cx="4223949" cy="2849650"/>
          </a:xfrm>
          <a:prstGeom prst="rect">
            <a:avLst/>
          </a:prstGeom>
          <a:noFill/>
          <a:ln w="9525" cap="flat" cmpd="sng">
            <a:solidFill>
              <a:srgbClr val="003C71"/>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0"/>
        <p:cNvGrpSpPr/>
        <p:nvPr/>
      </p:nvGrpSpPr>
      <p:grpSpPr>
        <a:xfrm>
          <a:off x="0" y="0"/>
          <a:ext cx="0" cy="0"/>
          <a:chOff x="0" y="0"/>
          <a:chExt cx="0" cy="0"/>
        </a:xfrm>
      </p:grpSpPr>
      <p:sp>
        <p:nvSpPr>
          <p:cNvPr id="1331" name="Google Shape;1331;p142"/>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cxnSp>
        <p:nvCxnSpPr>
          <p:cNvPr id="1332" name="Google Shape;1332;p142"/>
          <p:cNvCxnSpPr/>
          <p:nvPr/>
        </p:nvCxnSpPr>
        <p:spPr>
          <a:xfrm>
            <a:off x="489675" y="929675"/>
            <a:ext cx="7720200" cy="0"/>
          </a:xfrm>
          <a:prstGeom prst="straightConnector1">
            <a:avLst/>
          </a:prstGeom>
          <a:noFill/>
          <a:ln w="9525" cap="flat" cmpd="sng">
            <a:solidFill>
              <a:srgbClr val="0579BD"/>
            </a:solidFill>
            <a:prstDash val="solid"/>
            <a:round/>
            <a:headEnd type="none" w="med" len="med"/>
            <a:tailEnd type="none" w="med" len="med"/>
          </a:ln>
        </p:spPr>
      </p:cxnSp>
      <p:sp>
        <p:nvSpPr>
          <p:cNvPr id="1333" name="Google Shape;1333;p142"/>
          <p:cNvSpPr txBox="1"/>
          <p:nvPr/>
        </p:nvSpPr>
        <p:spPr>
          <a:xfrm>
            <a:off x="5756075" y="1260250"/>
            <a:ext cx="4365300" cy="4223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Project Baseline: </a:t>
            </a:r>
            <a:endParaRPr b="1"/>
          </a:p>
          <a:p>
            <a:pPr marL="457200" lvl="0" indent="-317500" algn="l" rtl="0">
              <a:lnSpc>
                <a:spcPct val="130000"/>
              </a:lnSpc>
              <a:spcBef>
                <a:spcPts val="0"/>
              </a:spcBef>
              <a:spcAft>
                <a:spcPts val="0"/>
              </a:spcAft>
              <a:buSzPts val="1400"/>
              <a:buChar char="●"/>
            </a:pPr>
            <a:r>
              <a:rPr lang="en"/>
              <a:t>Occupy 75k USF on 4 Floors</a:t>
            </a:r>
            <a:endParaRPr/>
          </a:p>
          <a:p>
            <a:pPr marL="457200" lvl="0" indent="-317500" algn="l" rtl="0">
              <a:lnSpc>
                <a:spcPct val="130000"/>
              </a:lnSpc>
              <a:spcBef>
                <a:spcPts val="0"/>
              </a:spcBef>
              <a:spcAft>
                <a:spcPts val="0"/>
              </a:spcAft>
              <a:buSzPts val="1400"/>
              <a:buChar char="●"/>
            </a:pPr>
            <a:r>
              <a:rPr lang="en"/>
              <a:t>288 USF/Person</a:t>
            </a:r>
            <a:endParaRPr/>
          </a:p>
          <a:p>
            <a:pPr marL="457200" lvl="0" indent="-317500" algn="l" rtl="0">
              <a:lnSpc>
                <a:spcPct val="130000"/>
              </a:lnSpc>
              <a:spcBef>
                <a:spcPts val="0"/>
              </a:spcBef>
              <a:spcAft>
                <a:spcPts val="0"/>
              </a:spcAft>
              <a:buSzPts val="1400"/>
              <a:buChar char="●"/>
            </a:pPr>
            <a:r>
              <a:rPr lang="en"/>
              <a:t>$3.6M Annual Rent</a:t>
            </a:r>
            <a:endParaRPr/>
          </a:p>
          <a:p>
            <a:pPr marL="0" lvl="0" indent="0" algn="l" rtl="0">
              <a:lnSpc>
                <a:spcPct val="150000"/>
              </a:lnSpc>
              <a:spcBef>
                <a:spcPts val="0"/>
              </a:spcBef>
              <a:spcAft>
                <a:spcPts val="0"/>
              </a:spcAft>
              <a:buNone/>
            </a:pPr>
            <a:endParaRPr/>
          </a:p>
          <a:p>
            <a:pPr marL="0" lvl="0" indent="0" algn="l" rtl="0">
              <a:lnSpc>
                <a:spcPct val="150000"/>
              </a:lnSpc>
              <a:spcBef>
                <a:spcPts val="0"/>
              </a:spcBef>
              <a:spcAft>
                <a:spcPts val="0"/>
              </a:spcAft>
              <a:buNone/>
            </a:pPr>
            <a:r>
              <a:rPr lang="en" b="1"/>
              <a:t>Project Target:</a:t>
            </a:r>
            <a:endParaRPr b="1"/>
          </a:p>
          <a:p>
            <a:pPr marL="457200" lvl="0" indent="-317500" algn="l" rtl="0">
              <a:lnSpc>
                <a:spcPct val="130000"/>
              </a:lnSpc>
              <a:spcBef>
                <a:spcPts val="0"/>
              </a:spcBef>
              <a:spcAft>
                <a:spcPts val="0"/>
              </a:spcAft>
              <a:buSzPts val="1400"/>
              <a:buChar char="●"/>
            </a:pPr>
            <a:r>
              <a:rPr lang="en"/>
              <a:t>Occupy 40k USF </a:t>
            </a:r>
            <a:endParaRPr/>
          </a:p>
          <a:p>
            <a:pPr marL="457200" lvl="0" indent="-317500" algn="l" rtl="0">
              <a:lnSpc>
                <a:spcPct val="130000"/>
              </a:lnSpc>
              <a:spcBef>
                <a:spcPts val="0"/>
              </a:spcBef>
              <a:spcAft>
                <a:spcPts val="0"/>
              </a:spcAft>
              <a:buSzPts val="1400"/>
              <a:buChar char="●"/>
            </a:pPr>
            <a:r>
              <a:rPr lang="en"/>
              <a:t>150 USF/Person</a:t>
            </a:r>
            <a:endParaRPr/>
          </a:p>
          <a:p>
            <a:pPr marL="457200" lvl="0" indent="-317500" algn="l" rtl="0">
              <a:lnSpc>
                <a:spcPct val="130000"/>
              </a:lnSpc>
              <a:spcBef>
                <a:spcPts val="0"/>
              </a:spcBef>
              <a:spcAft>
                <a:spcPts val="0"/>
              </a:spcAft>
              <a:buSzPts val="1400"/>
              <a:buChar char="●"/>
            </a:pPr>
            <a:r>
              <a:rPr lang="en"/>
              <a:t>$2M Annual Rent</a:t>
            </a:r>
            <a:endParaRPr/>
          </a:p>
          <a:p>
            <a:pPr marL="457200" lvl="0" indent="-317500" algn="l" rtl="0">
              <a:lnSpc>
                <a:spcPct val="130000"/>
              </a:lnSpc>
              <a:spcBef>
                <a:spcPts val="0"/>
              </a:spcBef>
              <a:spcAft>
                <a:spcPts val="0"/>
              </a:spcAft>
              <a:buSzPts val="1400"/>
              <a:buChar char="●"/>
            </a:pPr>
            <a:r>
              <a:rPr lang="en"/>
              <a:t>48% Reduction</a:t>
            </a:r>
            <a:endParaRPr/>
          </a:p>
          <a:p>
            <a:pPr marL="0" lvl="0" indent="0" algn="l" rtl="0">
              <a:lnSpc>
                <a:spcPct val="200000"/>
              </a:lnSpc>
              <a:spcBef>
                <a:spcPts val="0"/>
              </a:spcBef>
              <a:spcAft>
                <a:spcPts val="0"/>
              </a:spcAft>
              <a:buNone/>
            </a:pPr>
            <a:endParaRPr sz="15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34" name="Google Shape;1334;p142" descr="Shows 5 pie charts showing each day of the week and the amount of people in the office on a given day" title="Current Occupancy Per Day of the Week"/>
          <p:cNvPicPr preferRelativeResize="0"/>
          <p:nvPr/>
        </p:nvPicPr>
        <p:blipFill rotWithShape="1">
          <a:blip r:embed="rId3">
            <a:alphaModFix/>
          </a:blip>
          <a:srcRect l="3681" t="8525" r="2877" b="8050"/>
          <a:stretch/>
        </p:blipFill>
        <p:spPr>
          <a:xfrm>
            <a:off x="533225" y="1343850"/>
            <a:ext cx="5069624" cy="2930500"/>
          </a:xfrm>
          <a:prstGeom prst="rect">
            <a:avLst/>
          </a:prstGeom>
          <a:noFill/>
          <a:ln w="9525" cap="flat" cmpd="sng">
            <a:solidFill>
              <a:srgbClr val="003C71"/>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8"/>
        <p:cNvGrpSpPr/>
        <p:nvPr/>
      </p:nvGrpSpPr>
      <p:grpSpPr>
        <a:xfrm>
          <a:off x="0" y="0"/>
          <a:ext cx="0" cy="0"/>
          <a:chOff x="0" y="0"/>
          <a:chExt cx="0" cy="0"/>
        </a:xfrm>
      </p:grpSpPr>
      <p:sp>
        <p:nvSpPr>
          <p:cNvPr id="1339" name="Google Shape;1339;p143"/>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cxnSp>
        <p:nvCxnSpPr>
          <p:cNvPr id="1340" name="Google Shape;1340;p143"/>
          <p:cNvCxnSpPr/>
          <p:nvPr/>
        </p:nvCxnSpPr>
        <p:spPr>
          <a:xfrm>
            <a:off x="489675" y="929675"/>
            <a:ext cx="7720200" cy="0"/>
          </a:xfrm>
          <a:prstGeom prst="straightConnector1">
            <a:avLst/>
          </a:prstGeom>
          <a:noFill/>
          <a:ln w="9525" cap="flat" cmpd="sng">
            <a:solidFill>
              <a:srgbClr val="0579BD"/>
            </a:solidFill>
            <a:prstDash val="solid"/>
            <a:round/>
            <a:headEnd type="none" w="med" len="med"/>
            <a:tailEnd type="none" w="med" len="med"/>
          </a:ln>
        </p:spPr>
      </p:cxnSp>
      <p:sp>
        <p:nvSpPr>
          <p:cNvPr id="1341" name="Google Shape;1341;p143"/>
          <p:cNvSpPr txBox="1"/>
          <p:nvPr/>
        </p:nvSpPr>
        <p:spPr>
          <a:xfrm>
            <a:off x="489675" y="1070950"/>
            <a:ext cx="3820500" cy="4817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Project Challenges &amp; Opportunities: </a:t>
            </a:r>
            <a:endParaRPr b="1"/>
          </a:p>
          <a:p>
            <a:pPr marL="457200" lvl="0" indent="-317500" algn="l" rtl="0">
              <a:lnSpc>
                <a:spcPct val="150000"/>
              </a:lnSpc>
              <a:spcBef>
                <a:spcPts val="0"/>
              </a:spcBef>
              <a:spcAft>
                <a:spcPts val="0"/>
              </a:spcAft>
              <a:buSzPts val="1400"/>
              <a:buChar char="●"/>
            </a:pPr>
            <a:r>
              <a:rPr lang="en"/>
              <a:t>Recent renovation completed in 2013</a:t>
            </a:r>
            <a:endParaRPr/>
          </a:p>
          <a:p>
            <a:pPr marL="914400" lvl="1" indent="-317500" algn="l" rtl="0">
              <a:lnSpc>
                <a:spcPct val="150000"/>
              </a:lnSpc>
              <a:spcBef>
                <a:spcPts val="0"/>
              </a:spcBef>
              <a:spcAft>
                <a:spcPts val="0"/>
              </a:spcAft>
              <a:buSzPts val="1400"/>
              <a:buChar char="○"/>
            </a:pPr>
            <a:r>
              <a:rPr lang="en"/>
              <a:t>Flexible architecture / furniture </a:t>
            </a:r>
            <a:endParaRPr/>
          </a:p>
          <a:p>
            <a:pPr marL="457200" lvl="0" indent="-317500" algn="l" rtl="0">
              <a:lnSpc>
                <a:spcPct val="150000"/>
              </a:lnSpc>
              <a:spcBef>
                <a:spcPts val="0"/>
              </a:spcBef>
              <a:spcAft>
                <a:spcPts val="0"/>
              </a:spcAft>
              <a:buSzPts val="1400"/>
              <a:buChar char="●"/>
            </a:pPr>
            <a:r>
              <a:rPr lang="en"/>
              <a:t>Paper! Digitization Effort</a:t>
            </a:r>
            <a:endParaRPr/>
          </a:p>
          <a:p>
            <a:pPr marL="457200" lvl="0" indent="-317500" algn="l" rtl="0">
              <a:lnSpc>
                <a:spcPct val="150000"/>
              </a:lnSpc>
              <a:spcBef>
                <a:spcPts val="0"/>
              </a:spcBef>
              <a:spcAft>
                <a:spcPts val="0"/>
              </a:spcAft>
              <a:buSzPts val="1400"/>
              <a:buChar char="●"/>
            </a:pPr>
            <a:r>
              <a:rPr lang="en"/>
              <a:t>Shared Space</a:t>
            </a:r>
            <a:endParaRPr/>
          </a:p>
          <a:p>
            <a:pPr marL="914400" lvl="1" indent="-317500" algn="l" rtl="0">
              <a:lnSpc>
                <a:spcPct val="150000"/>
              </a:lnSpc>
              <a:spcBef>
                <a:spcPts val="0"/>
              </a:spcBef>
              <a:spcAft>
                <a:spcPts val="0"/>
              </a:spcAft>
              <a:buSzPts val="1400"/>
              <a:buChar char="○"/>
            </a:pPr>
            <a:r>
              <a:rPr lang="en"/>
              <a:t>Co-locating multiple divisions </a:t>
            </a:r>
            <a:endParaRPr/>
          </a:p>
          <a:p>
            <a:pPr marL="914400" lvl="1" indent="-317500" algn="l" rtl="0">
              <a:lnSpc>
                <a:spcPct val="150000"/>
              </a:lnSpc>
              <a:spcBef>
                <a:spcPts val="0"/>
              </a:spcBef>
              <a:spcAft>
                <a:spcPts val="0"/>
              </a:spcAft>
              <a:buSzPts val="1400"/>
              <a:buChar char="○"/>
            </a:pPr>
            <a:r>
              <a:rPr lang="en"/>
              <a:t>IT Solutions</a:t>
            </a:r>
            <a:endParaRPr/>
          </a:p>
          <a:p>
            <a:pPr marL="914400" lvl="1" indent="-317500" algn="l" rtl="0">
              <a:lnSpc>
                <a:spcPct val="150000"/>
              </a:lnSpc>
              <a:spcBef>
                <a:spcPts val="0"/>
              </a:spcBef>
              <a:spcAft>
                <a:spcPts val="0"/>
              </a:spcAft>
              <a:buSzPts val="1400"/>
              <a:buChar char="○"/>
            </a:pPr>
            <a:r>
              <a:rPr lang="en"/>
              <a:t>Managing a mobile workforce</a:t>
            </a:r>
            <a:endParaRPr/>
          </a:p>
          <a:p>
            <a:pPr marL="457200" lvl="0" indent="-317500" algn="l" rtl="0">
              <a:lnSpc>
                <a:spcPct val="150000"/>
              </a:lnSpc>
              <a:spcBef>
                <a:spcPts val="0"/>
              </a:spcBef>
              <a:spcAft>
                <a:spcPts val="0"/>
              </a:spcAft>
              <a:buSzPts val="1400"/>
              <a:buChar char="●"/>
            </a:pPr>
            <a:r>
              <a:rPr lang="en"/>
              <a:t>GSA Space Policy</a:t>
            </a:r>
            <a:endParaRPr/>
          </a:p>
          <a:p>
            <a:pPr marL="457200" lvl="0" indent="-317500" algn="l" rtl="0">
              <a:lnSpc>
                <a:spcPct val="150000"/>
              </a:lnSpc>
              <a:spcBef>
                <a:spcPts val="0"/>
              </a:spcBef>
              <a:spcAft>
                <a:spcPts val="0"/>
              </a:spcAft>
              <a:buSzPts val="1400"/>
              <a:buChar char="●"/>
            </a:pPr>
            <a:r>
              <a:rPr lang="en"/>
              <a:t>Creating a work environment that people want to come to</a:t>
            </a:r>
            <a:endParaRPr/>
          </a:p>
          <a:p>
            <a:pPr marL="0" lvl="0" indent="0" algn="l" rtl="0">
              <a:lnSpc>
                <a:spcPct val="200000"/>
              </a:lnSpc>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342" name="Google Shape;1342;p143" descr="Showing the workspace floor plan" title="Workspace"/>
          <p:cNvPicPr preferRelativeResize="0"/>
          <p:nvPr/>
        </p:nvPicPr>
        <p:blipFill rotWithShape="1">
          <a:blip r:embed="rId3">
            <a:alphaModFix/>
          </a:blip>
          <a:srcRect t="2410" r="3278"/>
          <a:stretch/>
        </p:blipFill>
        <p:spPr>
          <a:xfrm>
            <a:off x="4472225" y="1278501"/>
            <a:ext cx="2394821" cy="1707079"/>
          </a:xfrm>
          <a:prstGeom prst="rect">
            <a:avLst/>
          </a:prstGeom>
          <a:noFill/>
          <a:ln w="9525" cap="flat" cmpd="sng">
            <a:solidFill>
              <a:srgbClr val="003C71"/>
            </a:solidFill>
            <a:prstDash val="solid"/>
            <a:round/>
            <a:headEnd type="none" w="sm" len="sm"/>
            <a:tailEnd type="none" w="sm" len="sm"/>
          </a:ln>
        </p:spPr>
      </p:pic>
      <p:pic>
        <p:nvPicPr>
          <p:cNvPr id="1343" name="Google Shape;1343;p143" descr="Showing an office" title="Workspace 1"/>
          <p:cNvPicPr preferRelativeResize="0"/>
          <p:nvPr/>
        </p:nvPicPr>
        <p:blipFill rotWithShape="1">
          <a:blip r:embed="rId4">
            <a:alphaModFix/>
          </a:blip>
          <a:srcRect t="1009"/>
          <a:stretch/>
        </p:blipFill>
        <p:spPr>
          <a:xfrm>
            <a:off x="6929265" y="1278501"/>
            <a:ext cx="1279520" cy="1707079"/>
          </a:xfrm>
          <a:prstGeom prst="rect">
            <a:avLst/>
          </a:prstGeom>
          <a:noFill/>
          <a:ln w="9525" cap="flat" cmpd="sng">
            <a:solidFill>
              <a:srgbClr val="003C71"/>
            </a:solidFill>
            <a:prstDash val="solid"/>
            <a:round/>
            <a:headEnd type="none" w="sm" len="sm"/>
            <a:tailEnd type="none" w="sm" len="sm"/>
          </a:ln>
        </p:spPr>
      </p:pic>
      <p:pic>
        <p:nvPicPr>
          <p:cNvPr id="1344" name="Google Shape;1344;p143" descr="Showing the storage cabinets" title="workspace 2"/>
          <p:cNvPicPr preferRelativeResize="0"/>
          <p:nvPr/>
        </p:nvPicPr>
        <p:blipFill rotWithShape="1">
          <a:blip r:embed="rId5">
            <a:alphaModFix/>
          </a:blip>
          <a:srcRect r="40291"/>
          <a:stretch/>
        </p:blipFill>
        <p:spPr>
          <a:xfrm>
            <a:off x="4477661" y="3038009"/>
            <a:ext cx="1279508" cy="1613816"/>
          </a:xfrm>
          <a:prstGeom prst="rect">
            <a:avLst/>
          </a:prstGeom>
          <a:noFill/>
          <a:ln w="9525" cap="flat" cmpd="sng">
            <a:solidFill>
              <a:srgbClr val="003C71"/>
            </a:solidFill>
            <a:prstDash val="solid"/>
            <a:round/>
            <a:headEnd type="none" w="sm" len="sm"/>
            <a:tailEnd type="none" w="sm" len="sm"/>
          </a:ln>
        </p:spPr>
      </p:pic>
      <p:pic>
        <p:nvPicPr>
          <p:cNvPr id="1345" name="Google Shape;1345;p143" descr="File Cabinets" title="Workspace 3"/>
          <p:cNvPicPr preferRelativeResize="0"/>
          <p:nvPr/>
        </p:nvPicPr>
        <p:blipFill>
          <a:blip r:embed="rId6">
            <a:alphaModFix/>
          </a:blip>
          <a:stretch>
            <a:fillRect/>
          </a:stretch>
        </p:blipFill>
        <p:spPr>
          <a:xfrm>
            <a:off x="5815061" y="3038009"/>
            <a:ext cx="2394814" cy="1613816"/>
          </a:xfrm>
          <a:prstGeom prst="rect">
            <a:avLst/>
          </a:prstGeom>
          <a:noFill/>
          <a:ln w="9525" cap="flat" cmpd="sng">
            <a:solidFill>
              <a:srgbClr val="003C7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7" name="Google Shape;937;p99"/>
          <p:cNvSpPr txBox="1">
            <a:spLocks noGrp="1"/>
          </p:cNvSpPr>
          <p:nvPr>
            <p:ph type="title"/>
          </p:nvPr>
        </p:nvSpPr>
        <p:spPr>
          <a:xfrm>
            <a:off x="196200" y="660225"/>
            <a:ext cx="8751600" cy="4338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400"/>
              <a:t>Opening Remarks:</a:t>
            </a:r>
            <a:endParaRPr sz="34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1371600" lvl="0" indent="457200" algn="l" rtl="0">
              <a:lnSpc>
                <a:spcPct val="115000"/>
              </a:lnSpc>
              <a:spcBef>
                <a:spcPts val="0"/>
              </a:spcBef>
              <a:spcAft>
                <a:spcPts val="0"/>
              </a:spcAft>
              <a:buNone/>
            </a:pPr>
            <a:r>
              <a:rPr lang="en" sz="3000"/>
              <a:t>Glenn Rotondo</a:t>
            </a:r>
            <a:endParaRPr sz="3000"/>
          </a:p>
          <a:p>
            <a:pPr marL="1371600" lvl="0" indent="457200" algn="l" rtl="0">
              <a:lnSpc>
                <a:spcPct val="115000"/>
              </a:lnSpc>
              <a:spcBef>
                <a:spcPts val="0"/>
              </a:spcBef>
              <a:spcAft>
                <a:spcPts val="0"/>
              </a:spcAft>
              <a:buNone/>
            </a:pPr>
            <a:r>
              <a:rPr lang="en" sz="2200" b="0"/>
              <a:t>Acting Regional Administrator</a:t>
            </a:r>
            <a:endParaRPr sz="2200" b="0"/>
          </a:p>
          <a:p>
            <a:pPr marL="1371600" lvl="0" indent="457200" algn="l" rtl="0">
              <a:lnSpc>
                <a:spcPct val="115000"/>
              </a:lnSpc>
              <a:spcBef>
                <a:spcPts val="0"/>
              </a:spcBef>
              <a:spcAft>
                <a:spcPts val="0"/>
              </a:spcAft>
              <a:buNone/>
            </a:pPr>
            <a:r>
              <a:rPr lang="en" sz="2000" b="0"/>
              <a:t>Public Buildings Service (PBS) Regional Commissioner</a:t>
            </a:r>
            <a:endParaRPr sz="2000" b="0"/>
          </a:p>
        </p:txBody>
      </p:sp>
      <p:pic>
        <p:nvPicPr>
          <p:cNvPr id="938" name="Google Shape;938;p99" descr="Man smiling at the camera" title="Glenn Rotondo"/>
          <p:cNvPicPr preferRelativeResize="0"/>
          <p:nvPr/>
        </p:nvPicPr>
        <p:blipFill rotWithShape="1">
          <a:blip r:embed="rId3">
            <a:alphaModFix/>
          </a:blip>
          <a:srcRect r="7552" b="7552"/>
          <a:stretch/>
        </p:blipFill>
        <p:spPr>
          <a:xfrm>
            <a:off x="6288300" y="1206100"/>
            <a:ext cx="2064300" cy="2358900"/>
          </a:xfrm>
          <a:prstGeom prst="ellipse">
            <a:avLst/>
          </a:prstGeom>
          <a:noFill/>
          <a:ln w="38100" cap="flat" cmpd="sng">
            <a:solidFill>
              <a:srgbClr val="9E9E9E"/>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49"/>
        <p:cNvGrpSpPr/>
        <p:nvPr/>
      </p:nvGrpSpPr>
      <p:grpSpPr>
        <a:xfrm>
          <a:off x="0" y="0"/>
          <a:ext cx="0" cy="0"/>
          <a:chOff x="0" y="0"/>
          <a:chExt cx="0" cy="0"/>
        </a:xfrm>
      </p:grpSpPr>
      <p:sp>
        <p:nvSpPr>
          <p:cNvPr id="1350" name="Google Shape;1350;p144"/>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cxnSp>
        <p:nvCxnSpPr>
          <p:cNvPr id="1351" name="Google Shape;1351;p144"/>
          <p:cNvCxnSpPr/>
          <p:nvPr/>
        </p:nvCxnSpPr>
        <p:spPr>
          <a:xfrm>
            <a:off x="489675" y="929675"/>
            <a:ext cx="7720200" cy="0"/>
          </a:xfrm>
          <a:prstGeom prst="straightConnector1">
            <a:avLst/>
          </a:prstGeom>
          <a:noFill/>
          <a:ln w="9525" cap="flat" cmpd="sng">
            <a:solidFill>
              <a:srgbClr val="0579BD"/>
            </a:solidFill>
            <a:prstDash val="solid"/>
            <a:round/>
            <a:headEnd type="none" w="med" len="med"/>
            <a:tailEnd type="none" w="med" len="med"/>
          </a:ln>
        </p:spPr>
      </p:cxnSp>
      <p:sp>
        <p:nvSpPr>
          <p:cNvPr id="1352" name="Google Shape;1352;p144"/>
          <p:cNvSpPr txBox="1"/>
          <p:nvPr/>
        </p:nvSpPr>
        <p:spPr>
          <a:xfrm>
            <a:off x="439350" y="1035150"/>
            <a:ext cx="2868900" cy="4987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00" b="1"/>
              <a:t>Employee Engagement: </a:t>
            </a:r>
            <a:endParaRPr sz="1500" b="1"/>
          </a:p>
          <a:p>
            <a:pPr marL="457200" lvl="0" indent="-323850" algn="l" rtl="0">
              <a:lnSpc>
                <a:spcPct val="115000"/>
              </a:lnSpc>
              <a:spcBef>
                <a:spcPts val="0"/>
              </a:spcBef>
              <a:spcAft>
                <a:spcPts val="0"/>
              </a:spcAft>
              <a:buSzPts val="1500"/>
              <a:buChar char="●"/>
            </a:pPr>
            <a:r>
              <a:rPr lang="en" sz="1500"/>
              <a:t>Pre-Occupancy Survey</a:t>
            </a:r>
            <a:endParaRPr sz="1500"/>
          </a:p>
          <a:p>
            <a:pPr marL="457200" lvl="0" indent="-323850" algn="l" rtl="0">
              <a:lnSpc>
                <a:spcPct val="115000"/>
              </a:lnSpc>
              <a:spcBef>
                <a:spcPts val="0"/>
              </a:spcBef>
              <a:spcAft>
                <a:spcPts val="0"/>
              </a:spcAft>
              <a:buSzPts val="1500"/>
              <a:buChar char="●"/>
            </a:pPr>
            <a:r>
              <a:rPr lang="en" sz="1500"/>
              <a:t>Expert Walk-through</a:t>
            </a:r>
            <a:endParaRPr sz="1500"/>
          </a:p>
          <a:p>
            <a:pPr marL="457200" lvl="0" indent="-323850" algn="l" rtl="0">
              <a:lnSpc>
                <a:spcPct val="115000"/>
              </a:lnSpc>
              <a:spcBef>
                <a:spcPts val="0"/>
              </a:spcBef>
              <a:spcAft>
                <a:spcPts val="0"/>
              </a:spcAft>
              <a:buSzPts val="1500"/>
              <a:buChar char="●"/>
            </a:pPr>
            <a:r>
              <a:rPr lang="en" sz="1500"/>
              <a:t>Leader Visioning Session</a:t>
            </a:r>
            <a:endParaRPr sz="1500"/>
          </a:p>
          <a:p>
            <a:pPr marL="457200" lvl="0" indent="-323850" algn="l" rtl="0">
              <a:lnSpc>
                <a:spcPct val="115000"/>
              </a:lnSpc>
              <a:spcBef>
                <a:spcPts val="0"/>
              </a:spcBef>
              <a:spcAft>
                <a:spcPts val="0"/>
              </a:spcAft>
              <a:buSzPts val="1500"/>
              <a:buChar char="●"/>
            </a:pPr>
            <a:r>
              <a:rPr lang="en" sz="1500"/>
              <a:t>Employee Focus Groups</a:t>
            </a:r>
            <a:endParaRPr sz="1500"/>
          </a:p>
          <a:p>
            <a:pPr marL="0" lvl="0" indent="0" algn="l" rtl="0">
              <a:lnSpc>
                <a:spcPct val="150000"/>
              </a:lnSpc>
              <a:spcBef>
                <a:spcPts val="0"/>
              </a:spcBef>
              <a:spcAft>
                <a:spcPts val="0"/>
              </a:spcAft>
              <a:buNone/>
            </a:pPr>
            <a:endParaRPr sz="1500" b="1"/>
          </a:p>
          <a:p>
            <a:pPr marL="0" lvl="0" indent="0" algn="l" rtl="0">
              <a:lnSpc>
                <a:spcPct val="150000"/>
              </a:lnSpc>
              <a:spcBef>
                <a:spcPts val="0"/>
              </a:spcBef>
              <a:spcAft>
                <a:spcPts val="0"/>
              </a:spcAft>
              <a:buNone/>
            </a:pPr>
            <a:r>
              <a:rPr lang="en" sz="1500" b="1"/>
              <a:t>Key Success Drivers:</a:t>
            </a:r>
            <a:endParaRPr sz="1500" b="1"/>
          </a:p>
          <a:p>
            <a:pPr marL="457200" lvl="0" indent="-323850" algn="l" rtl="0">
              <a:lnSpc>
                <a:spcPct val="115000"/>
              </a:lnSpc>
              <a:spcBef>
                <a:spcPts val="0"/>
              </a:spcBef>
              <a:spcAft>
                <a:spcPts val="0"/>
              </a:spcAft>
              <a:buSzPts val="1500"/>
              <a:buChar char="●"/>
            </a:pPr>
            <a:r>
              <a:rPr lang="en" sz="1500"/>
              <a:t>Strengthen the Community</a:t>
            </a:r>
            <a:endParaRPr sz="1500"/>
          </a:p>
          <a:p>
            <a:pPr marL="457200" lvl="0" indent="-323850" algn="l" rtl="0">
              <a:lnSpc>
                <a:spcPct val="115000"/>
              </a:lnSpc>
              <a:spcBef>
                <a:spcPts val="0"/>
              </a:spcBef>
              <a:spcAft>
                <a:spcPts val="0"/>
              </a:spcAft>
              <a:buSzPts val="1500"/>
              <a:buChar char="●"/>
            </a:pPr>
            <a:r>
              <a:rPr lang="en" sz="1500"/>
              <a:t>Work Style Choices</a:t>
            </a:r>
            <a:endParaRPr sz="1500"/>
          </a:p>
          <a:p>
            <a:pPr marL="457200" lvl="0" indent="-323850" algn="l" rtl="0">
              <a:lnSpc>
                <a:spcPct val="115000"/>
              </a:lnSpc>
              <a:spcBef>
                <a:spcPts val="0"/>
              </a:spcBef>
              <a:spcAft>
                <a:spcPts val="0"/>
              </a:spcAft>
              <a:buSzPts val="1500"/>
              <a:buChar char="●"/>
            </a:pPr>
            <a:r>
              <a:rPr lang="en" sz="1500"/>
              <a:t>Well-being</a:t>
            </a:r>
            <a:endParaRPr sz="1500"/>
          </a:p>
          <a:p>
            <a:pPr marL="457200" lvl="0" indent="-323850" algn="l" rtl="0">
              <a:lnSpc>
                <a:spcPct val="115000"/>
              </a:lnSpc>
              <a:spcBef>
                <a:spcPts val="0"/>
              </a:spcBef>
              <a:spcAft>
                <a:spcPts val="0"/>
              </a:spcAft>
              <a:buSzPts val="1500"/>
              <a:buChar char="●"/>
            </a:pPr>
            <a:r>
              <a:rPr lang="en" sz="1500"/>
              <a:t>Telework &amp; Technology </a:t>
            </a:r>
            <a:endParaRPr sz="1500"/>
          </a:p>
          <a:p>
            <a:pPr marL="457200" lvl="0" indent="-323850" algn="l" rtl="0">
              <a:lnSpc>
                <a:spcPct val="115000"/>
              </a:lnSpc>
              <a:spcBef>
                <a:spcPts val="0"/>
              </a:spcBef>
              <a:spcAft>
                <a:spcPts val="0"/>
              </a:spcAft>
              <a:buSzPts val="1500"/>
              <a:buChar char="●"/>
            </a:pPr>
            <a:r>
              <a:rPr lang="en" sz="1500"/>
              <a:t>Knowledge Transfer </a:t>
            </a:r>
            <a:endParaRPr sz="1500"/>
          </a:p>
          <a:p>
            <a:pPr marL="0" lvl="0" indent="0" algn="l" rtl="0">
              <a:lnSpc>
                <a:spcPct val="200000"/>
              </a:lnSpc>
              <a:spcBef>
                <a:spcPts val="0"/>
              </a:spcBef>
              <a:spcAft>
                <a:spcPts val="0"/>
              </a:spcAft>
              <a:buNone/>
            </a:pPr>
            <a:endParaRPr sz="15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53" name="Google Shape;1353;p144"/>
          <p:cNvPicPr preferRelativeResize="0"/>
          <p:nvPr/>
        </p:nvPicPr>
        <p:blipFill rotWithShape="1">
          <a:blip r:embed="rId3">
            <a:alphaModFix/>
          </a:blip>
          <a:srcRect l="3671" t="20540" r="17712"/>
          <a:stretch/>
        </p:blipFill>
        <p:spPr>
          <a:xfrm>
            <a:off x="3369925" y="1122700"/>
            <a:ext cx="4839951" cy="3442591"/>
          </a:xfrm>
          <a:prstGeom prst="rect">
            <a:avLst/>
          </a:prstGeom>
          <a:noFill/>
          <a:ln w="9525" cap="flat" cmpd="sng">
            <a:solidFill>
              <a:srgbClr val="003C71"/>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7"/>
        <p:cNvGrpSpPr/>
        <p:nvPr/>
      </p:nvGrpSpPr>
      <p:grpSpPr>
        <a:xfrm>
          <a:off x="0" y="0"/>
          <a:ext cx="0" cy="0"/>
          <a:chOff x="0" y="0"/>
          <a:chExt cx="0" cy="0"/>
        </a:xfrm>
      </p:grpSpPr>
      <p:sp>
        <p:nvSpPr>
          <p:cNvPr id="1358" name="Google Shape;1358;p145"/>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cxnSp>
        <p:nvCxnSpPr>
          <p:cNvPr id="1359" name="Google Shape;1359;p145"/>
          <p:cNvCxnSpPr/>
          <p:nvPr/>
        </p:nvCxnSpPr>
        <p:spPr>
          <a:xfrm>
            <a:off x="489675" y="929675"/>
            <a:ext cx="7720200" cy="0"/>
          </a:xfrm>
          <a:prstGeom prst="straightConnector1">
            <a:avLst/>
          </a:prstGeom>
          <a:noFill/>
          <a:ln w="9525" cap="flat" cmpd="sng">
            <a:solidFill>
              <a:srgbClr val="0579BD"/>
            </a:solidFill>
            <a:prstDash val="solid"/>
            <a:round/>
            <a:headEnd type="none" w="med" len="med"/>
            <a:tailEnd type="none" w="med" len="med"/>
          </a:ln>
        </p:spPr>
      </p:cxnSp>
      <p:sp>
        <p:nvSpPr>
          <p:cNvPr id="1360" name="Google Shape;1360;p145"/>
          <p:cNvSpPr txBox="1"/>
          <p:nvPr/>
        </p:nvSpPr>
        <p:spPr>
          <a:xfrm>
            <a:off x="439350" y="1116825"/>
            <a:ext cx="3558600" cy="4517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500" b="1"/>
              <a:t>Change Management Effort: </a:t>
            </a:r>
            <a:endParaRPr sz="1500" b="1"/>
          </a:p>
          <a:p>
            <a:pPr marL="457200" lvl="0" indent="-317500" algn="l" rtl="0">
              <a:lnSpc>
                <a:spcPct val="150000"/>
              </a:lnSpc>
              <a:spcBef>
                <a:spcPts val="0"/>
              </a:spcBef>
              <a:spcAft>
                <a:spcPts val="0"/>
              </a:spcAft>
              <a:buSzPts val="1400"/>
              <a:buChar char="●"/>
            </a:pPr>
            <a:r>
              <a:rPr lang="en"/>
              <a:t>Leading by Example</a:t>
            </a:r>
            <a:endParaRPr/>
          </a:p>
          <a:p>
            <a:pPr marL="457200" lvl="0" indent="-317500" algn="l" rtl="0">
              <a:lnSpc>
                <a:spcPct val="150000"/>
              </a:lnSpc>
              <a:spcBef>
                <a:spcPts val="0"/>
              </a:spcBef>
              <a:spcAft>
                <a:spcPts val="0"/>
              </a:spcAft>
              <a:buSzPts val="1400"/>
              <a:buChar char="●"/>
            </a:pPr>
            <a:r>
              <a:rPr lang="en"/>
              <a:t>Employee Engagement &amp; Surveys</a:t>
            </a:r>
            <a:endParaRPr/>
          </a:p>
          <a:p>
            <a:pPr marL="457200" lvl="0" indent="-317500" algn="l" rtl="0">
              <a:lnSpc>
                <a:spcPct val="150000"/>
              </a:lnSpc>
              <a:spcBef>
                <a:spcPts val="0"/>
              </a:spcBef>
              <a:spcAft>
                <a:spcPts val="0"/>
              </a:spcAft>
              <a:buSzPts val="1400"/>
              <a:buChar char="●"/>
            </a:pPr>
            <a:r>
              <a:rPr lang="en"/>
              <a:t>Project Website &amp; FAQs</a:t>
            </a:r>
            <a:endParaRPr/>
          </a:p>
          <a:p>
            <a:pPr marL="457200" lvl="0" indent="-317500" algn="l" rtl="0">
              <a:lnSpc>
                <a:spcPct val="150000"/>
              </a:lnSpc>
              <a:spcBef>
                <a:spcPts val="0"/>
              </a:spcBef>
              <a:spcAft>
                <a:spcPts val="0"/>
              </a:spcAft>
              <a:buSzPts val="1400"/>
              <a:buChar char="●"/>
            </a:pPr>
            <a:r>
              <a:rPr lang="en"/>
              <a:t>Newsletters &amp; Lobby Displays</a:t>
            </a:r>
            <a:endParaRPr/>
          </a:p>
          <a:p>
            <a:pPr marL="457200" lvl="0" indent="-317500" algn="l" rtl="0">
              <a:lnSpc>
                <a:spcPct val="150000"/>
              </a:lnSpc>
              <a:spcBef>
                <a:spcPts val="0"/>
              </a:spcBef>
              <a:spcAft>
                <a:spcPts val="0"/>
              </a:spcAft>
              <a:buSzPts val="1400"/>
              <a:buChar char="●"/>
            </a:pPr>
            <a:r>
              <a:rPr lang="en"/>
              <a:t>All-hands and Staff Meetings</a:t>
            </a:r>
            <a:endParaRPr/>
          </a:p>
          <a:p>
            <a:pPr marL="457200" lvl="0" indent="-317500" algn="l" rtl="0">
              <a:lnSpc>
                <a:spcPct val="150000"/>
              </a:lnSpc>
              <a:spcBef>
                <a:spcPts val="0"/>
              </a:spcBef>
              <a:spcAft>
                <a:spcPts val="0"/>
              </a:spcAft>
              <a:buSzPts val="1400"/>
              <a:buChar char="●"/>
            </a:pPr>
            <a:r>
              <a:rPr lang="en"/>
              <a:t>IT and Records Training</a:t>
            </a:r>
            <a:endParaRPr/>
          </a:p>
          <a:p>
            <a:pPr marL="457200" lvl="0" indent="-317500" algn="l" rtl="0">
              <a:lnSpc>
                <a:spcPct val="150000"/>
              </a:lnSpc>
              <a:spcBef>
                <a:spcPts val="0"/>
              </a:spcBef>
              <a:spcAft>
                <a:spcPts val="0"/>
              </a:spcAft>
              <a:buSzPts val="1400"/>
              <a:buChar char="●"/>
            </a:pPr>
            <a:r>
              <a:rPr lang="en"/>
              <a:t>Change Champion Team</a:t>
            </a:r>
            <a:endParaRPr/>
          </a:p>
          <a:p>
            <a:pPr marL="457200" lvl="0" indent="-317500" algn="l" rtl="0">
              <a:lnSpc>
                <a:spcPct val="150000"/>
              </a:lnSpc>
              <a:spcBef>
                <a:spcPts val="0"/>
              </a:spcBef>
              <a:spcAft>
                <a:spcPts val="0"/>
              </a:spcAft>
              <a:buSzPts val="1400"/>
              <a:buChar char="●"/>
            </a:pPr>
            <a:r>
              <a:rPr lang="en"/>
              <a:t>Workplace Etiquette &amp; Protocols</a:t>
            </a:r>
            <a:endParaRPr/>
          </a:p>
          <a:p>
            <a:pPr marL="457200" lvl="0" indent="-317500" algn="l" rtl="0">
              <a:lnSpc>
                <a:spcPct val="150000"/>
              </a:lnSpc>
              <a:spcBef>
                <a:spcPts val="0"/>
              </a:spcBef>
              <a:spcAft>
                <a:spcPts val="0"/>
              </a:spcAft>
              <a:buSzPts val="1400"/>
              <a:buChar char="●"/>
            </a:pPr>
            <a:r>
              <a:rPr lang="en"/>
              <a:t>Workplace Services Team </a:t>
            </a:r>
            <a:endParaRPr/>
          </a:p>
          <a:p>
            <a:pPr marL="0" lvl="0" indent="0" algn="l" rtl="0">
              <a:lnSpc>
                <a:spcPct val="200000"/>
              </a:lnSpc>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61" name="Google Shape;1361;p145" descr="Showing R1 Model Workplace Webpage" title="R1 Model Workplace"/>
          <p:cNvPicPr preferRelativeResize="0"/>
          <p:nvPr/>
        </p:nvPicPr>
        <p:blipFill>
          <a:blip r:embed="rId3">
            <a:alphaModFix/>
          </a:blip>
          <a:stretch>
            <a:fillRect/>
          </a:stretch>
        </p:blipFill>
        <p:spPr>
          <a:xfrm>
            <a:off x="3790625" y="1259925"/>
            <a:ext cx="4419250" cy="3228075"/>
          </a:xfrm>
          <a:prstGeom prst="rect">
            <a:avLst/>
          </a:prstGeom>
          <a:noFill/>
          <a:ln w="9525" cap="flat" cmpd="sng">
            <a:solidFill>
              <a:srgbClr val="003C71"/>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5"/>
        <p:cNvGrpSpPr/>
        <p:nvPr/>
      </p:nvGrpSpPr>
      <p:grpSpPr>
        <a:xfrm>
          <a:off x="0" y="0"/>
          <a:ext cx="0" cy="0"/>
          <a:chOff x="0" y="0"/>
          <a:chExt cx="0" cy="0"/>
        </a:xfrm>
      </p:grpSpPr>
      <p:sp>
        <p:nvSpPr>
          <p:cNvPr id="1366" name="Google Shape;1366;p146"/>
          <p:cNvSpPr txBox="1">
            <a:spLocks noGrp="1"/>
          </p:cNvSpPr>
          <p:nvPr>
            <p:ph type="title"/>
          </p:nvPr>
        </p:nvSpPr>
        <p:spPr>
          <a:xfrm rot="-5400000">
            <a:off x="-2005800" y="2094750"/>
            <a:ext cx="48918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200"/>
              <a:buNone/>
            </a:pPr>
            <a:r>
              <a:rPr lang="en">
                <a:solidFill>
                  <a:srgbClr val="003C71"/>
                </a:solidFill>
                <a:highlight>
                  <a:schemeClr val="dk1"/>
                </a:highlight>
              </a:rPr>
              <a:t>Floor 11 Before</a:t>
            </a:r>
            <a:endParaRPr>
              <a:solidFill>
                <a:srgbClr val="003C71"/>
              </a:solidFill>
              <a:highlight>
                <a:schemeClr val="dk1"/>
              </a:highlight>
            </a:endParaRPr>
          </a:p>
        </p:txBody>
      </p:sp>
      <p:cxnSp>
        <p:nvCxnSpPr>
          <p:cNvPr id="1367" name="Google Shape;1367;p146"/>
          <p:cNvCxnSpPr/>
          <p:nvPr/>
        </p:nvCxnSpPr>
        <p:spPr>
          <a:xfrm rot="10800000">
            <a:off x="853400" y="75"/>
            <a:ext cx="0" cy="5093100"/>
          </a:xfrm>
          <a:prstGeom prst="straightConnector1">
            <a:avLst/>
          </a:prstGeom>
          <a:noFill/>
          <a:ln w="9525" cap="flat" cmpd="sng">
            <a:solidFill>
              <a:srgbClr val="0579BD"/>
            </a:solidFill>
            <a:prstDash val="solid"/>
            <a:round/>
            <a:headEnd type="none" w="med" len="med"/>
            <a:tailEnd type="none" w="med" len="med"/>
          </a:ln>
        </p:spPr>
      </p:cxnSp>
      <p:pic>
        <p:nvPicPr>
          <p:cNvPr id="1368" name="Google Shape;1368;p146" descr="floor plan of the 11th floor before " title="Floor 11 Before"/>
          <p:cNvPicPr preferRelativeResize="0"/>
          <p:nvPr/>
        </p:nvPicPr>
        <p:blipFill>
          <a:blip r:embed="rId3">
            <a:alphaModFix/>
          </a:blip>
          <a:stretch>
            <a:fillRect/>
          </a:stretch>
        </p:blipFill>
        <p:spPr>
          <a:xfrm>
            <a:off x="1613063" y="152400"/>
            <a:ext cx="6435882" cy="4838699"/>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2"/>
        <p:cNvGrpSpPr/>
        <p:nvPr/>
      </p:nvGrpSpPr>
      <p:grpSpPr>
        <a:xfrm>
          <a:off x="0" y="0"/>
          <a:ext cx="0" cy="0"/>
          <a:chOff x="0" y="0"/>
          <a:chExt cx="0" cy="0"/>
        </a:xfrm>
      </p:grpSpPr>
      <p:sp>
        <p:nvSpPr>
          <p:cNvPr id="1373" name="Google Shape;1373;p147"/>
          <p:cNvSpPr txBox="1">
            <a:spLocks noGrp="1"/>
          </p:cNvSpPr>
          <p:nvPr>
            <p:ph type="title"/>
          </p:nvPr>
        </p:nvSpPr>
        <p:spPr>
          <a:xfrm rot="-5400000">
            <a:off x="-1968900" y="2131650"/>
            <a:ext cx="48180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200"/>
              <a:buNone/>
            </a:pPr>
            <a:r>
              <a:rPr lang="en">
                <a:solidFill>
                  <a:srgbClr val="003C71"/>
                </a:solidFill>
                <a:highlight>
                  <a:schemeClr val="dk1"/>
                </a:highlight>
              </a:rPr>
              <a:t>Floor 11 After</a:t>
            </a:r>
            <a:endParaRPr>
              <a:solidFill>
                <a:srgbClr val="003C71"/>
              </a:solidFill>
              <a:highlight>
                <a:schemeClr val="dk1"/>
              </a:highlight>
            </a:endParaRPr>
          </a:p>
        </p:txBody>
      </p:sp>
      <p:cxnSp>
        <p:nvCxnSpPr>
          <p:cNvPr id="1374" name="Google Shape;1374;p147"/>
          <p:cNvCxnSpPr/>
          <p:nvPr/>
        </p:nvCxnSpPr>
        <p:spPr>
          <a:xfrm rot="10800000">
            <a:off x="853400" y="75"/>
            <a:ext cx="0" cy="5093100"/>
          </a:xfrm>
          <a:prstGeom prst="straightConnector1">
            <a:avLst/>
          </a:prstGeom>
          <a:noFill/>
          <a:ln w="9525" cap="flat" cmpd="sng">
            <a:solidFill>
              <a:srgbClr val="0579BD"/>
            </a:solidFill>
            <a:prstDash val="solid"/>
            <a:round/>
            <a:headEnd type="none" w="med" len="med"/>
            <a:tailEnd type="none" w="med" len="med"/>
          </a:ln>
        </p:spPr>
      </p:cxnSp>
      <p:pic>
        <p:nvPicPr>
          <p:cNvPr id="1375" name="Google Shape;1375;p147" descr="Floor 11 after the renovations with workstation types" title="Floor 11 After"/>
          <p:cNvPicPr preferRelativeResize="0"/>
          <p:nvPr/>
        </p:nvPicPr>
        <p:blipFill>
          <a:blip r:embed="rId3">
            <a:alphaModFix/>
          </a:blip>
          <a:stretch>
            <a:fillRect/>
          </a:stretch>
        </p:blipFill>
        <p:spPr>
          <a:xfrm>
            <a:off x="1566600" y="162750"/>
            <a:ext cx="5679070" cy="4818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9"/>
        <p:cNvGrpSpPr/>
        <p:nvPr/>
      </p:nvGrpSpPr>
      <p:grpSpPr>
        <a:xfrm>
          <a:off x="0" y="0"/>
          <a:ext cx="0" cy="0"/>
          <a:chOff x="0" y="0"/>
          <a:chExt cx="0" cy="0"/>
        </a:xfrm>
      </p:grpSpPr>
      <p:sp>
        <p:nvSpPr>
          <p:cNvPr id="1380" name="Google Shape;1380;p148"/>
          <p:cNvSpPr txBox="1">
            <a:spLocks noGrp="1"/>
          </p:cNvSpPr>
          <p:nvPr>
            <p:ph type="title"/>
          </p:nvPr>
        </p:nvSpPr>
        <p:spPr>
          <a:xfrm>
            <a:off x="439350" y="76275"/>
            <a:ext cx="8033100" cy="88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solidFill>
                  <a:srgbClr val="003C71"/>
                </a:solidFill>
                <a:highlight>
                  <a:schemeClr val="dk1"/>
                </a:highlight>
              </a:rPr>
              <a:t>R1 Model Workplace Project</a:t>
            </a:r>
            <a:endParaRPr>
              <a:solidFill>
                <a:srgbClr val="003C71"/>
              </a:solidFill>
              <a:highlight>
                <a:schemeClr val="dk1"/>
              </a:highlight>
            </a:endParaRPr>
          </a:p>
        </p:txBody>
      </p:sp>
      <p:cxnSp>
        <p:nvCxnSpPr>
          <p:cNvPr id="1381" name="Google Shape;1381;p148"/>
          <p:cNvCxnSpPr/>
          <p:nvPr/>
        </p:nvCxnSpPr>
        <p:spPr>
          <a:xfrm>
            <a:off x="489675" y="929675"/>
            <a:ext cx="7720200" cy="0"/>
          </a:xfrm>
          <a:prstGeom prst="straightConnector1">
            <a:avLst/>
          </a:prstGeom>
          <a:noFill/>
          <a:ln w="9525" cap="flat" cmpd="sng">
            <a:solidFill>
              <a:srgbClr val="0579BD"/>
            </a:solidFill>
            <a:prstDash val="solid"/>
            <a:round/>
            <a:headEnd type="none" w="med" len="med"/>
            <a:tailEnd type="none" w="med" len="med"/>
          </a:ln>
        </p:spPr>
      </p:cxnSp>
      <p:sp>
        <p:nvSpPr>
          <p:cNvPr id="1382" name="Google Shape;1382;p148"/>
          <p:cNvSpPr txBox="1"/>
          <p:nvPr/>
        </p:nvSpPr>
        <p:spPr>
          <a:xfrm>
            <a:off x="413475" y="956475"/>
            <a:ext cx="7784400" cy="2262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Post Occupancy Survey (February 2018) :</a:t>
            </a:r>
            <a:endParaRPr b="1"/>
          </a:p>
          <a:p>
            <a:pPr marL="457200" marR="0" lvl="0" indent="-317500" algn="l" rtl="0">
              <a:lnSpc>
                <a:spcPct val="150000"/>
              </a:lnSpc>
              <a:spcBef>
                <a:spcPts val="0"/>
              </a:spcBef>
              <a:spcAft>
                <a:spcPts val="0"/>
              </a:spcAft>
              <a:buSzPts val="1400"/>
              <a:buChar char="●"/>
            </a:pPr>
            <a:r>
              <a:rPr lang="en"/>
              <a:t>81% found transition to new space to be as expected or easier than expected</a:t>
            </a:r>
            <a:endParaRPr/>
          </a:p>
          <a:p>
            <a:pPr marL="457200" marR="0" lvl="0" indent="-317500" algn="l" rtl="0">
              <a:lnSpc>
                <a:spcPct val="150000"/>
              </a:lnSpc>
              <a:spcBef>
                <a:spcPts val="0"/>
              </a:spcBef>
              <a:spcAft>
                <a:spcPts val="0"/>
              </a:spcAft>
              <a:buSzPts val="1400"/>
              <a:buChar char="●"/>
            </a:pPr>
            <a:r>
              <a:rPr lang="en"/>
              <a:t>70% found the new office to have neutral or positive impact on the way they do their work</a:t>
            </a:r>
            <a:endParaRPr/>
          </a:p>
          <a:p>
            <a:pPr marL="0" lvl="0" indent="0" algn="l" rtl="0">
              <a:lnSpc>
                <a:spcPct val="200000"/>
              </a:lnSpc>
              <a:spcBef>
                <a:spcPts val="0"/>
              </a:spcBef>
              <a:spcAft>
                <a:spcPts val="0"/>
              </a:spcAft>
              <a:buNone/>
            </a:pPr>
            <a:endParaRPr sz="15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1383" name="Google Shape;1383;p148" descr="Conference room with table and chairs" title="Workspace 4"/>
          <p:cNvPicPr preferRelativeResize="0"/>
          <p:nvPr/>
        </p:nvPicPr>
        <p:blipFill rotWithShape="1">
          <a:blip r:embed="rId3">
            <a:alphaModFix/>
          </a:blip>
          <a:srcRect l="1501" t="3343" r="73549" b="1671"/>
          <a:stretch/>
        </p:blipFill>
        <p:spPr>
          <a:xfrm>
            <a:off x="489675" y="2109676"/>
            <a:ext cx="1441393" cy="1837362"/>
          </a:xfrm>
          <a:prstGeom prst="rect">
            <a:avLst/>
          </a:prstGeom>
          <a:noFill/>
          <a:ln w="9525" cap="flat" cmpd="sng">
            <a:solidFill>
              <a:srgbClr val="003C71"/>
            </a:solidFill>
            <a:prstDash val="solid"/>
            <a:round/>
            <a:headEnd type="none" w="sm" len="sm"/>
            <a:tailEnd type="none" w="sm" len="sm"/>
          </a:ln>
        </p:spPr>
      </p:pic>
      <p:pic>
        <p:nvPicPr>
          <p:cNvPr id="1384" name="Google Shape;1384;p148" descr="Open floor with desks, chairs, and small table in the middle of the floor" title="Workspace 5"/>
          <p:cNvPicPr preferRelativeResize="0"/>
          <p:nvPr/>
        </p:nvPicPr>
        <p:blipFill rotWithShape="1">
          <a:blip r:embed="rId4">
            <a:alphaModFix/>
          </a:blip>
          <a:srcRect l="2994" t="3230" r="3434" b="3389"/>
          <a:stretch/>
        </p:blipFill>
        <p:spPr>
          <a:xfrm>
            <a:off x="2025854" y="2109676"/>
            <a:ext cx="2423745" cy="1837362"/>
          </a:xfrm>
          <a:prstGeom prst="rect">
            <a:avLst/>
          </a:prstGeom>
          <a:noFill/>
          <a:ln w="9525" cap="flat" cmpd="sng">
            <a:solidFill>
              <a:srgbClr val="003C71"/>
            </a:solidFill>
            <a:prstDash val="solid"/>
            <a:round/>
            <a:headEnd type="none" w="sm" len="sm"/>
            <a:tailEnd type="none" w="sm" len="sm"/>
          </a:ln>
        </p:spPr>
      </p:pic>
      <p:pic>
        <p:nvPicPr>
          <p:cNvPr id="1385" name="Google Shape;1385;p148" descr="High back chairs with small table in front" title="Workspace 6"/>
          <p:cNvPicPr preferRelativeResize="0"/>
          <p:nvPr/>
        </p:nvPicPr>
        <p:blipFill rotWithShape="1">
          <a:blip r:embed="rId5">
            <a:alphaModFix/>
          </a:blip>
          <a:srcRect l="8105"/>
          <a:stretch/>
        </p:blipFill>
        <p:spPr>
          <a:xfrm>
            <a:off x="4544388" y="2109675"/>
            <a:ext cx="2275551" cy="1837375"/>
          </a:xfrm>
          <a:prstGeom prst="rect">
            <a:avLst/>
          </a:prstGeom>
          <a:noFill/>
          <a:ln w="9525" cap="flat" cmpd="sng">
            <a:solidFill>
              <a:schemeClr val="dk2"/>
            </a:solidFill>
            <a:prstDash val="solid"/>
            <a:round/>
            <a:headEnd type="none" w="sm" len="sm"/>
            <a:tailEnd type="none" w="sm" len="sm"/>
          </a:ln>
        </p:spPr>
      </p:pic>
      <p:pic>
        <p:nvPicPr>
          <p:cNvPr id="1386" name="Google Shape;1386;p148" descr="Office turned into conference room" title="Workspace 7"/>
          <p:cNvPicPr preferRelativeResize="0"/>
          <p:nvPr/>
        </p:nvPicPr>
        <p:blipFill rotWithShape="1">
          <a:blip r:embed="rId6">
            <a:alphaModFix/>
          </a:blip>
          <a:srcRect l="5526"/>
          <a:stretch/>
        </p:blipFill>
        <p:spPr>
          <a:xfrm>
            <a:off x="6914725" y="2109675"/>
            <a:ext cx="1295150" cy="1853551"/>
          </a:xfrm>
          <a:prstGeom prst="rect">
            <a:avLst/>
          </a:prstGeom>
          <a:noFill/>
          <a:ln w="9525" cap="flat" cmpd="sng">
            <a:solidFill>
              <a:schemeClr val="dk2"/>
            </a:solidFill>
            <a:prstDash val="solid"/>
            <a:round/>
            <a:headEnd type="none" w="sm" len="sm"/>
            <a:tailEnd type="none" w="sm" len="sm"/>
          </a:ln>
        </p:spPr>
      </p:pic>
      <p:sp>
        <p:nvSpPr>
          <p:cNvPr id="1387" name="Google Shape;1387;p148"/>
          <p:cNvSpPr txBox="1"/>
          <p:nvPr/>
        </p:nvSpPr>
        <p:spPr>
          <a:xfrm>
            <a:off x="489675" y="4043250"/>
            <a:ext cx="3960000" cy="870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rgbClr val="2F5963"/>
                </a:solidFill>
                <a:latin typeface="Caveat"/>
                <a:ea typeface="Caveat"/>
                <a:cs typeface="Caveat"/>
                <a:sym typeface="Caveat"/>
              </a:rPr>
              <a:t>“I am surprised at how much I like the new environment.  I don't feel as tied down as I had been with an office.  </a:t>
            </a:r>
            <a:endParaRPr sz="1500" b="1">
              <a:solidFill>
                <a:srgbClr val="2F5963"/>
              </a:solidFill>
              <a:latin typeface="Caveat"/>
              <a:ea typeface="Caveat"/>
              <a:cs typeface="Caveat"/>
              <a:sym typeface="Caveat"/>
            </a:endParaRPr>
          </a:p>
          <a:p>
            <a:pPr marL="0" lvl="0" indent="0" algn="l" rtl="0">
              <a:spcBef>
                <a:spcPts val="0"/>
              </a:spcBef>
              <a:spcAft>
                <a:spcPts val="0"/>
              </a:spcAft>
              <a:buNone/>
            </a:pPr>
            <a:r>
              <a:rPr lang="en" sz="1500" b="1">
                <a:solidFill>
                  <a:srgbClr val="2F5963"/>
                </a:solidFill>
                <a:latin typeface="Caveat"/>
                <a:ea typeface="Caveat"/>
                <a:cs typeface="Caveat"/>
                <a:sym typeface="Caveat"/>
              </a:rPr>
              <a:t>I also feel like I am interacting more with my peers.”</a:t>
            </a:r>
            <a:endParaRPr sz="1500" b="1">
              <a:solidFill>
                <a:srgbClr val="2F5963"/>
              </a:solidFill>
              <a:latin typeface="Caveat"/>
              <a:ea typeface="Caveat"/>
              <a:cs typeface="Caveat"/>
              <a:sym typeface="Caveat"/>
            </a:endParaRPr>
          </a:p>
        </p:txBody>
      </p:sp>
      <p:sp>
        <p:nvSpPr>
          <p:cNvPr id="1388" name="Google Shape;1388;p148"/>
          <p:cNvSpPr txBox="1"/>
          <p:nvPr/>
        </p:nvSpPr>
        <p:spPr>
          <a:xfrm>
            <a:off x="4544375" y="4070250"/>
            <a:ext cx="3665400" cy="81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500" b="1">
                <a:solidFill>
                  <a:srgbClr val="2F5963"/>
                </a:solidFill>
                <a:latin typeface="Caveat"/>
                <a:ea typeface="Caveat"/>
                <a:cs typeface="Caveat"/>
                <a:sym typeface="Caveat"/>
              </a:rPr>
              <a:t>“Overall the move was a success.  I think it would be productive to seek feedback more often with surveys like these.”</a:t>
            </a:r>
            <a:endParaRPr sz="1500" b="1">
              <a:solidFill>
                <a:srgbClr val="2F5963"/>
              </a:solidFill>
              <a:latin typeface="Caveat"/>
              <a:ea typeface="Caveat"/>
              <a:cs typeface="Caveat"/>
              <a:sym typeface="Cavea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49"/>
          <p:cNvSpPr txBox="1"/>
          <p:nvPr/>
        </p:nvSpPr>
        <p:spPr>
          <a:xfrm>
            <a:off x="495850" y="988125"/>
            <a:ext cx="7737600" cy="489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The Future of Federal Work Insights</a:t>
            </a:r>
            <a:endParaRPr sz="1800" b="1">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3"/>
              </a:rPr>
              <a:t>Client Enrichment Series </a:t>
            </a:r>
            <a:r>
              <a:rPr lang="en" sz="1800" u="sng">
                <a:solidFill>
                  <a:schemeClr val="hlink"/>
                </a:solidFill>
                <a:hlinkClick r:id="rId3"/>
              </a:rPr>
              <a:t>Presentation</a:t>
            </a:r>
            <a:r>
              <a:rPr lang="en" sz="1800" u="sng">
                <a:solidFill>
                  <a:schemeClr val="hlink"/>
                </a:solidFill>
                <a:hlinkClick r:id="rId3"/>
              </a:rPr>
              <a:t> Video</a:t>
            </a:r>
            <a:endParaRPr sz="1800">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4"/>
              </a:rPr>
              <a:t>Workplace 2030 Overview</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b="1">
                <a:solidFill>
                  <a:schemeClr val="dk1"/>
                </a:solidFill>
              </a:rPr>
              <a:t>Workplace Offerings &amp; Resources</a:t>
            </a:r>
            <a:endParaRPr sz="1800" b="1">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5"/>
              </a:rPr>
              <a:t>GSA Safer Federal-Workplace Site</a:t>
            </a:r>
            <a:endParaRPr sz="1800">
              <a:solidFill>
                <a:srgbClr val="0FAFFF"/>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6"/>
              </a:rPr>
              <a:t>GSA Safer Workplace </a:t>
            </a:r>
            <a:r>
              <a:rPr lang="en" sz="1800" u="sng">
                <a:solidFill>
                  <a:schemeClr val="hlink"/>
                </a:solidFill>
                <a:hlinkClick r:id="rId6"/>
              </a:rPr>
              <a:t>Strategy</a:t>
            </a:r>
            <a:r>
              <a:rPr lang="en" sz="1800" u="sng">
                <a:solidFill>
                  <a:schemeClr val="hlink"/>
                </a:solidFill>
                <a:hlinkClick r:id="rId6"/>
              </a:rPr>
              <a:t> Book</a:t>
            </a:r>
            <a:endParaRPr sz="1800">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7"/>
              </a:rPr>
              <a:t>Return to Workplace Services Info Sheet</a:t>
            </a:r>
            <a:endParaRPr sz="1800">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8"/>
              </a:rPr>
              <a:t>Activity Based Planning Presentation Video</a:t>
            </a:r>
            <a:endParaRPr sz="1800">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9"/>
              </a:rPr>
              <a:t>Activity Based Planning Workplace Matters Publication</a:t>
            </a:r>
            <a:endParaRPr sz="1800">
              <a:solidFill>
                <a:schemeClr val="dk1"/>
              </a:solidFill>
            </a:endParaRPr>
          </a:p>
          <a:p>
            <a:pPr marL="457200" lvl="0" indent="-342900" algn="l" rtl="0">
              <a:spcBef>
                <a:spcPts val="0"/>
              </a:spcBef>
              <a:spcAft>
                <a:spcPts val="0"/>
              </a:spcAft>
              <a:buClr>
                <a:schemeClr val="dk1"/>
              </a:buClr>
              <a:buSzPts val="1800"/>
              <a:buChar char="●"/>
            </a:pPr>
            <a:r>
              <a:rPr lang="en" sz="1800" u="sng">
                <a:solidFill>
                  <a:schemeClr val="hlink"/>
                </a:solidFill>
                <a:hlinkClick r:id="rId10"/>
              </a:rPr>
              <a:t>WIFM Tool Presentation Video </a:t>
            </a:r>
            <a:endParaRPr sz="1800">
              <a:solidFill>
                <a:schemeClr val="dk1"/>
              </a:solidFill>
            </a:endParaRPr>
          </a:p>
          <a:p>
            <a:pPr marL="45720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For more information, contact you </a:t>
            </a:r>
            <a:r>
              <a:rPr lang="en" sz="1800" u="sng">
                <a:solidFill>
                  <a:schemeClr val="hlink"/>
                </a:solidFill>
                <a:hlinkClick r:id="rId11"/>
              </a:rPr>
              <a:t>Regional Account Manager</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endParaRPr sz="1800">
              <a:solidFill>
                <a:schemeClr val="dk1"/>
              </a:solidFill>
            </a:endParaRPr>
          </a:p>
        </p:txBody>
      </p:sp>
      <p:sp>
        <p:nvSpPr>
          <p:cNvPr id="1394" name="Google Shape;1394;p149"/>
          <p:cNvSpPr txBox="1">
            <a:spLocks noGrp="1"/>
          </p:cNvSpPr>
          <p:nvPr>
            <p:ph type="title"/>
          </p:nvPr>
        </p:nvSpPr>
        <p:spPr>
          <a:xfrm>
            <a:off x="439350" y="76275"/>
            <a:ext cx="82269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300"/>
              <a:t>Future of Workplace Resource Links</a:t>
            </a:r>
            <a:endParaRPr sz="33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50"/>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Workplace</a:t>
            </a:r>
            <a:endParaRPr/>
          </a:p>
        </p:txBody>
      </p:sp>
      <p:sp>
        <p:nvSpPr>
          <p:cNvPr id="1400" name="Google Shape;1400;p150"/>
          <p:cNvSpPr txBox="1"/>
          <p:nvPr/>
        </p:nvSpPr>
        <p:spPr>
          <a:xfrm>
            <a:off x="520200" y="956475"/>
            <a:ext cx="78714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endParaRPr sz="1800" b="1">
              <a:solidFill>
                <a:schemeClr val="dk1"/>
              </a:solidFill>
            </a:endParaRPr>
          </a:p>
          <a:p>
            <a:pPr marL="0" lvl="0" indent="0" algn="ctr" rtl="0">
              <a:spcBef>
                <a:spcPts val="0"/>
              </a:spcBef>
              <a:spcAft>
                <a:spcPts val="0"/>
              </a:spcAft>
              <a:buNone/>
            </a:pPr>
            <a:r>
              <a:rPr lang="en" sz="6000" b="1">
                <a:solidFill>
                  <a:schemeClr val="dk1"/>
                </a:solidFill>
              </a:rPr>
              <a:t>Q&amp;A</a:t>
            </a:r>
            <a:endParaRPr sz="6000" b="1">
              <a:solidFill>
                <a:schemeClr val="dk1"/>
              </a:solidFill>
            </a:endParaRPr>
          </a:p>
          <a:p>
            <a:pPr marL="0" lvl="0" indent="0" algn="ctr" rtl="0">
              <a:spcBef>
                <a:spcPts val="0"/>
              </a:spcBef>
              <a:spcAft>
                <a:spcPts val="0"/>
              </a:spcAft>
              <a:buNone/>
            </a:pPr>
            <a:endParaRPr sz="6000" b="1">
              <a:solidFill>
                <a:schemeClr val="dk1"/>
              </a:solidFill>
            </a:endParaRPr>
          </a:p>
          <a:p>
            <a:pPr marL="0" lvl="0" indent="0" algn="ctr" rtl="0">
              <a:spcBef>
                <a:spcPts val="0"/>
              </a:spcBef>
              <a:spcAft>
                <a:spcPts val="0"/>
              </a:spcAft>
              <a:buNone/>
            </a:pPr>
            <a:r>
              <a:rPr lang="en" sz="3200" b="1">
                <a:solidFill>
                  <a:schemeClr val="dk1"/>
                </a:solidFill>
              </a:rPr>
              <a:t>Utilize the Q&amp;A pod to pose </a:t>
            </a:r>
            <a:endParaRPr sz="3200" b="1">
              <a:solidFill>
                <a:schemeClr val="dk1"/>
              </a:solidFill>
            </a:endParaRPr>
          </a:p>
          <a:p>
            <a:pPr marL="0" lvl="0" indent="0" algn="ctr" rtl="0">
              <a:spcBef>
                <a:spcPts val="0"/>
              </a:spcBef>
              <a:spcAft>
                <a:spcPts val="0"/>
              </a:spcAft>
              <a:buNone/>
            </a:pPr>
            <a:r>
              <a:rPr lang="en" sz="3200" b="1">
                <a:solidFill>
                  <a:schemeClr val="dk1"/>
                </a:solidFill>
              </a:rPr>
              <a:t>questions to the panelists.</a:t>
            </a:r>
            <a:endParaRPr sz="3200" b="1">
              <a:solidFill>
                <a:schemeClr val="dk1"/>
              </a:solidFill>
            </a:endParaRPr>
          </a:p>
          <a:p>
            <a:pPr marL="0" lvl="0" indent="0" algn="ctr" rtl="0">
              <a:spcBef>
                <a:spcPts val="0"/>
              </a:spcBef>
              <a:spcAft>
                <a:spcPts val="0"/>
              </a:spcAft>
              <a:buNone/>
            </a:pPr>
            <a:endParaRPr sz="6000" b="1">
              <a:solidFill>
                <a:schemeClr val="dk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51"/>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151"/>
          <p:cNvSpPr txBox="1"/>
          <p:nvPr/>
        </p:nvSpPr>
        <p:spPr>
          <a:xfrm>
            <a:off x="1996000" y="806075"/>
            <a:ext cx="6824400" cy="2632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000" b="1">
              <a:solidFill>
                <a:schemeClr val="dk1"/>
              </a:solidFill>
            </a:endParaRPr>
          </a:p>
          <a:p>
            <a:pPr marL="0" lvl="0" indent="0" algn="ctr" rtl="0">
              <a:spcBef>
                <a:spcPts val="0"/>
              </a:spcBef>
              <a:spcAft>
                <a:spcPts val="0"/>
              </a:spcAft>
              <a:buNone/>
            </a:pPr>
            <a:r>
              <a:rPr lang="en" sz="3600" b="1">
                <a:solidFill>
                  <a:schemeClr val="dk1"/>
                </a:solidFill>
              </a:rPr>
              <a:t>Unique Backfill Opportunity</a:t>
            </a:r>
            <a:endParaRPr sz="3600" b="1">
              <a:solidFill>
                <a:schemeClr val="dk1"/>
              </a:solidFill>
            </a:endParaRPr>
          </a:p>
          <a:p>
            <a:pPr marL="0" lvl="0" indent="0" algn="ctr" rtl="0">
              <a:spcBef>
                <a:spcPts val="0"/>
              </a:spcBef>
              <a:spcAft>
                <a:spcPts val="0"/>
              </a:spcAft>
              <a:buNone/>
            </a:pPr>
            <a:endParaRPr sz="4300" b="1">
              <a:solidFill>
                <a:schemeClr val="dk1"/>
              </a:solidFill>
            </a:endParaRPr>
          </a:p>
          <a:p>
            <a:pPr marL="0" lvl="0" indent="0" algn="ctr" rtl="0">
              <a:spcBef>
                <a:spcPts val="0"/>
              </a:spcBef>
              <a:spcAft>
                <a:spcPts val="0"/>
              </a:spcAft>
              <a:buNone/>
            </a:pPr>
            <a:endParaRPr sz="4000">
              <a:solidFill>
                <a:schemeClr val="dk1"/>
              </a:solidFill>
            </a:endParaRPr>
          </a:p>
        </p:txBody>
      </p:sp>
      <p:sp>
        <p:nvSpPr>
          <p:cNvPr id="1407" name="Google Shape;1407;p151"/>
          <p:cNvSpPr txBox="1">
            <a:spLocks noGrp="1"/>
          </p:cNvSpPr>
          <p:nvPr>
            <p:ph type="title"/>
          </p:nvPr>
        </p:nvSpPr>
        <p:spPr>
          <a:xfrm>
            <a:off x="1996000" y="3108300"/>
            <a:ext cx="7148100" cy="227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1"/>
                </a:solidFill>
              </a:rPr>
              <a:t>Presented By: </a:t>
            </a:r>
            <a:r>
              <a:rPr lang="en" sz="2200" b="1"/>
              <a:t>  </a:t>
            </a:r>
            <a:endParaRPr sz="2200" b="1"/>
          </a:p>
          <a:p>
            <a:pPr marL="1371600" lvl="0" indent="457200" algn="l" rtl="0">
              <a:lnSpc>
                <a:spcPct val="115000"/>
              </a:lnSpc>
              <a:spcBef>
                <a:spcPts val="600"/>
              </a:spcBef>
              <a:spcAft>
                <a:spcPts val="0"/>
              </a:spcAft>
              <a:buNone/>
            </a:pPr>
            <a:r>
              <a:rPr lang="en" sz="1700" b="1">
                <a:solidFill>
                  <a:schemeClr val="accent2"/>
                </a:solidFill>
              </a:rPr>
              <a:t>Holli Roberts</a:t>
            </a:r>
            <a:endParaRPr sz="1700" b="1">
              <a:solidFill>
                <a:schemeClr val="accent2"/>
              </a:solidFill>
            </a:endParaRPr>
          </a:p>
          <a:p>
            <a:pPr marL="1371600" lvl="0" indent="457200" algn="l" rtl="0">
              <a:lnSpc>
                <a:spcPct val="115000"/>
              </a:lnSpc>
              <a:spcBef>
                <a:spcPts val="0"/>
              </a:spcBef>
              <a:spcAft>
                <a:spcPts val="0"/>
              </a:spcAft>
              <a:buNone/>
            </a:pPr>
            <a:r>
              <a:rPr lang="en" sz="1700">
                <a:solidFill>
                  <a:schemeClr val="accent2"/>
                </a:solidFill>
              </a:rPr>
              <a:t>Space Management Specialist </a:t>
            </a:r>
            <a:endParaRPr sz="1700">
              <a:solidFill>
                <a:schemeClr val="accent2"/>
              </a:solidFill>
            </a:endParaRPr>
          </a:p>
          <a:p>
            <a:pPr marL="1371600" lvl="0" indent="457200" algn="l" rtl="0">
              <a:lnSpc>
                <a:spcPct val="115000"/>
              </a:lnSpc>
              <a:spcBef>
                <a:spcPts val="0"/>
              </a:spcBef>
              <a:spcAft>
                <a:spcPts val="0"/>
              </a:spcAft>
              <a:buNone/>
            </a:pPr>
            <a:r>
              <a:rPr lang="en" sz="1700">
                <a:solidFill>
                  <a:schemeClr val="accent2"/>
                </a:solidFill>
              </a:rPr>
              <a:t>Service Centers Division</a:t>
            </a:r>
            <a:endParaRPr sz="1700">
              <a:solidFill>
                <a:schemeClr val="accent2"/>
              </a:solidFill>
            </a:endParaRPr>
          </a:p>
          <a:p>
            <a:pPr marL="1371600" lvl="0" indent="457200" algn="l" rtl="0">
              <a:lnSpc>
                <a:spcPct val="115000"/>
              </a:lnSpc>
              <a:spcBef>
                <a:spcPts val="0"/>
              </a:spcBef>
              <a:spcAft>
                <a:spcPts val="0"/>
              </a:spcAft>
              <a:buNone/>
            </a:pPr>
            <a:r>
              <a:rPr lang="en" sz="1700" u="sng">
                <a:solidFill>
                  <a:schemeClr val="accent5"/>
                </a:solidFill>
                <a:hlinkClick r:id="rId3">
                  <a:extLst>
                    <a:ext uri="{A12FA001-AC4F-418D-AE19-62706E023703}">
                      <ahyp:hlinkClr xmlns:ahyp="http://schemas.microsoft.com/office/drawing/2018/hyperlinkcolor" val="tx"/>
                    </a:ext>
                  </a:extLst>
                </a:hlinkClick>
              </a:rPr>
              <a:t>holli.roberts@gsa.gov</a:t>
            </a:r>
            <a:r>
              <a:rPr lang="en" sz="1700">
                <a:solidFill>
                  <a:schemeClr val="accent2"/>
                </a:solidFill>
              </a:rPr>
              <a:t> </a:t>
            </a:r>
            <a:endParaRPr sz="1500" b="1"/>
          </a:p>
          <a:p>
            <a:pPr marL="0" lvl="0" indent="0" algn="l" rtl="0">
              <a:spcBef>
                <a:spcPts val="0"/>
              </a:spcBef>
              <a:spcAft>
                <a:spcPts val="0"/>
              </a:spcAft>
              <a:buNone/>
            </a:pPr>
            <a:endParaRPr sz="1600"/>
          </a:p>
        </p:txBody>
      </p:sp>
      <p:pic>
        <p:nvPicPr>
          <p:cNvPr id="1408" name="Google Shape;1408;p151" descr="Woman smiling at the camera" title="Holli Roberts"/>
          <p:cNvPicPr preferRelativeResize="0"/>
          <p:nvPr/>
        </p:nvPicPr>
        <p:blipFill rotWithShape="1">
          <a:blip r:embed="rId4">
            <a:alphaModFix/>
          </a:blip>
          <a:srcRect t="16708"/>
          <a:stretch/>
        </p:blipFill>
        <p:spPr>
          <a:xfrm>
            <a:off x="6896825" y="2941775"/>
            <a:ext cx="1645200" cy="1827300"/>
          </a:xfrm>
          <a:prstGeom prst="ellipse">
            <a:avLst/>
          </a:prstGeom>
          <a:noFill/>
          <a:ln w="38100" cap="flat" cmpd="sng">
            <a:solidFill>
              <a:schemeClr val="lt2"/>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sp>
        <p:nvSpPr>
          <p:cNvPr id="1413" name="Google Shape;1413;p152"/>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Unique Backfill Opportunity</a:t>
            </a:r>
            <a:endParaRPr/>
          </a:p>
        </p:txBody>
      </p:sp>
      <p:sp>
        <p:nvSpPr>
          <p:cNvPr id="1414" name="Google Shape;1414;p152"/>
          <p:cNvSpPr txBox="1">
            <a:spLocks noGrp="1"/>
          </p:cNvSpPr>
          <p:nvPr>
            <p:ph type="subTitle" idx="1"/>
          </p:nvPr>
        </p:nvSpPr>
        <p:spPr>
          <a:xfrm>
            <a:off x="439350" y="874150"/>
            <a:ext cx="8033100" cy="39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i="0">
                <a:solidFill>
                  <a:schemeClr val="dk1"/>
                </a:solidFill>
              </a:rPr>
              <a:t>58 Pearl Street Burlington, VT</a:t>
            </a:r>
            <a:endParaRPr sz="2200" i="0">
              <a:solidFill>
                <a:schemeClr val="dk1"/>
              </a:solidFill>
            </a:endParaRPr>
          </a:p>
          <a:p>
            <a:pPr marL="0" lvl="0" indent="0" algn="l" rtl="0">
              <a:spcBef>
                <a:spcPts val="0"/>
              </a:spcBef>
              <a:spcAft>
                <a:spcPts val="0"/>
              </a:spcAft>
              <a:buNone/>
            </a:pPr>
            <a:endParaRPr sz="2200"/>
          </a:p>
        </p:txBody>
      </p:sp>
      <p:pic>
        <p:nvPicPr>
          <p:cNvPr id="1415" name="Google Shape;1415;p152" descr="Brick building with a aerial map of the location" title="58 Pearl Street, Burlington, VT"/>
          <p:cNvPicPr preferRelativeResize="0"/>
          <p:nvPr/>
        </p:nvPicPr>
        <p:blipFill>
          <a:blip r:embed="rId3">
            <a:alphaModFix/>
          </a:blip>
          <a:stretch>
            <a:fillRect/>
          </a:stretch>
        </p:blipFill>
        <p:spPr>
          <a:xfrm>
            <a:off x="580238" y="1652929"/>
            <a:ext cx="7751324" cy="282572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53"/>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400">
                <a:solidFill>
                  <a:schemeClr val="dk1"/>
                </a:solidFill>
              </a:rPr>
              <a:t>Unique Backfill Opportunity</a:t>
            </a:r>
            <a:endParaRPr sz="3000">
              <a:solidFill>
                <a:schemeClr val="dk1"/>
              </a:solidFill>
            </a:endParaRPr>
          </a:p>
        </p:txBody>
      </p:sp>
      <p:sp>
        <p:nvSpPr>
          <p:cNvPr id="1421" name="Google Shape;1421;p153"/>
          <p:cNvSpPr txBox="1">
            <a:spLocks noGrp="1"/>
          </p:cNvSpPr>
          <p:nvPr>
            <p:ph type="subTitle" idx="1"/>
          </p:nvPr>
        </p:nvSpPr>
        <p:spPr>
          <a:xfrm>
            <a:off x="439350" y="874150"/>
            <a:ext cx="8033100" cy="393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200" i="0">
                <a:solidFill>
                  <a:schemeClr val="dk1"/>
                </a:solidFill>
              </a:rPr>
              <a:t>58 Pearl Street Burlington, VT (cont’d)</a:t>
            </a:r>
            <a:endParaRPr/>
          </a:p>
        </p:txBody>
      </p:sp>
      <p:pic>
        <p:nvPicPr>
          <p:cNvPr id="1422" name="Google Shape;1422;p153" descr="Floorplan of the building" title="Burlington, VT"/>
          <p:cNvPicPr preferRelativeResize="0"/>
          <p:nvPr/>
        </p:nvPicPr>
        <p:blipFill>
          <a:blip r:embed="rId3">
            <a:alphaModFix/>
          </a:blip>
          <a:stretch>
            <a:fillRect/>
          </a:stretch>
        </p:blipFill>
        <p:spPr>
          <a:xfrm>
            <a:off x="4195650" y="1747775"/>
            <a:ext cx="4553825" cy="2590775"/>
          </a:xfrm>
          <a:prstGeom prst="rect">
            <a:avLst/>
          </a:prstGeom>
          <a:noFill/>
          <a:ln>
            <a:noFill/>
          </a:ln>
        </p:spPr>
      </p:pic>
      <p:sp>
        <p:nvSpPr>
          <p:cNvPr id="1423" name="Google Shape;1423;p153"/>
          <p:cNvSpPr txBox="1"/>
          <p:nvPr/>
        </p:nvSpPr>
        <p:spPr>
          <a:xfrm>
            <a:off x="155850" y="1595375"/>
            <a:ext cx="3963600" cy="32631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Stand-Alone Single Story Building</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Single tenant or sub-dividable</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6,858 Usable Square Feet</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7,661 Rentable Square Feet</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Newly renovated interior</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Dedicated parking lot </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             21 surface spaces</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2 Blocks from the Burlington</a:t>
            </a:r>
            <a:endParaRPr sz="1600">
              <a:solidFill>
                <a:schemeClr val="dk1"/>
              </a:solidFill>
            </a:endParaRPr>
          </a:p>
          <a:p>
            <a:pPr marL="0" lvl="0" indent="0" algn="l" rtl="0">
              <a:lnSpc>
                <a:spcPct val="115000"/>
              </a:lnSpc>
              <a:spcBef>
                <a:spcPts val="0"/>
              </a:spcBef>
              <a:spcAft>
                <a:spcPts val="0"/>
              </a:spcAft>
              <a:buNone/>
            </a:pPr>
            <a:r>
              <a:rPr lang="en" sz="1600">
                <a:solidFill>
                  <a:schemeClr val="dk1"/>
                </a:solidFill>
              </a:rPr>
              <a:t>             Post Office and Courthouse</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Available in 2021</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Contact </a:t>
            </a:r>
            <a:r>
              <a:rPr lang="en" sz="1600" u="sng">
                <a:solidFill>
                  <a:schemeClr val="hlink"/>
                </a:solidFill>
                <a:hlinkClick r:id="rId4"/>
              </a:rPr>
              <a:t>holli.roberts@gsa.gov</a:t>
            </a:r>
            <a:r>
              <a:rPr lang="en" sz="1600">
                <a:solidFill>
                  <a:schemeClr val="dk1"/>
                </a:solidFill>
              </a:rPr>
              <a:t> </a:t>
            </a:r>
            <a:endParaRPr sz="160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00"/>
          <p:cNvSpPr txBox="1">
            <a:spLocks noGrp="1"/>
          </p:cNvSpPr>
          <p:nvPr>
            <p:ph type="title"/>
          </p:nvPr>
        </p:nvSpPr>
        <p:spPr>
          <a:xfrm>
            <a:off x="264450" y="966725"/>
            <a:ext cx="8615100" cy="393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400"/>
              <a:t>Opening Remarks:</a:t>
            </a:r>
            <a:endParaRPr sz="39800"/>
          </a:p>
          <a:p>
            <a:pPr marL="0" lvl="0" indent="0" algn="r" rtl="0">
              <a:lnSpc>
                <a:spcPct val="115000"/>
              </a:lnSpc>
              <a:spcBef>
                <a:spcPts val="0"/>
              </a:spcBef>
              <a:spcAft>
                <a:spcPts val="0"/>
              </a:spcAft>
              <a:buNone/>
            </a:pPr>
            <a:endParaRPr/>
          </a:p>
          <a:p>
            <a:pPr marL="0" lvl="0" indent="0" algn="r" rtl="0">
              <a:lnSpc>
                <a:spcPct val="115000"/>
              </a:lnSpc>
              <a:spcBef>
                <a:spcPts val="0"/>
              </a:spcBef>
              <a:spcAft>
                <a:spcPts val="0"/>
              </a:spcAft>
              <a:buNone/>
            </a:pPr>
            <a:endParaRPr/>
          </a:p>
          <a:p>
            <a:pPr marL="2286000" lvl="0" indent="457200" algn="l" rtl="0">
              <a:lnSpc>
                <a:spcPct val="115000"/>
              </a:lnSpc>
              <a:spcBef>
                <a:spcPts val="0"/>
              </a:spcBef>
              <a:spcAft>
                <a:spcPts val="0"/>
              </a:spcAft>
              <a:buNone/>
            </a:pPr>
            <a:endParaRPr sz="3000"/>
          </a:p>
          <a:p>
            <a:pPr marL="2286000" lvl="0" indent="0" algn="l" rtl="0">
              <a:lnSpc>
                <a:spcPct val="115000"/>
              </a:lnSpc>
              <a:spcBef>
                <a:spcPts val="0"/>
              </a:spcBef>
              <a:spcAft>
                <a:spcPts val="0"/>
              </a:spcAft>
              <a:buNone/>
            </a:pPr>
            <a:r>
              <a:rPr lang="en" sz="3000"/>
              <a:t>Joe Nickerson</a:t>
            </a:r>
            <a:endParaRPr sz="3000"/>
          </a:p>
          <a:p>
            <a:pPr marL="2286000" lvl="0" indent="0" algn="l" rtl="0">
              <a:lnSpc>
                <a:spcPct val="115000"/>
              </a:lnSpc>
              <a:spcBef>
                <a:spcPts val="0"/>
              </a:spcBef>
              <a:spcAft>
                <a:spcPts val="0"/>
              </a:spcAft>
              <a:buNone/>
            </a:pPr>
            <a:r>
              <a:rPr lang="en" sz="2200" b="0"/>
              <a:t>Federal Acquisition Service (FAS) </a:t>
            </a:r>
            <a:endParaRPr sz="2200" b="0"/>
          </a:p>
          <a:p>
            <a:pPr marL="2286000" lvl="0" indent="0" algn="l" rtl="0">
              <a:lnSpc>
                <a:spcPct val="115000"/>
              </a:lnSpc>
              <a:spcBef>
                <a:spcPts val="0"/>
              </a:spcBef>
              <a:spcAft>
                <a:spcPts val="0"/>
              </a:spcAft>
              <a:buNone/>
            </a:pPr>
            <a:r>
              <a:rPr lang="en" sz="2200" b="0"/>
              <a:t>Regional Commissioner</a:t>
            </a:r>
            <a:endParaRPr sz="2200" b="0"/>
          </a:p>
        </p:txBody>
      </p:sp>
      <p:pic>
        <p:nvPicPr>
          <p:cNvPr id="944" name="Google Shape;944;p100" descr="Man smiling at the camera with an american flag behind him" title="Joe Nickerson"/>
          <p:cNvPicPr preferRelativeResize="0"/>
          <p:nvPr/>
        </p:nvPicPr>
        <p:blipFill>
          <a:blip r:embed="rId3">
            <a:alphaModFix/>
          </a:blip>
          <a:stretch>
            <a:fillRect/>
          </a:stretch>
        </p:blipFill>
        <p:spPr>
          <a:xfrm>
            <a:off x="6226775" y="1177425"/>
            <a:ext cx="2210100" cy="2347800"/>
          </a:xfrm>
          <a:prstGeom prst="ellipse">
            <a:avLst/>
          </a:prstGeom>
          <a:noFill/>
          <a:ln w="38100" cap="flat" cmpd="sng">
            <a:solidFill>
              <a:srgbClr val="9E9E9E"/>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54"/>
          <p:cNvSpPr txBox="1">
            <a:spLocks noGrp="1"/>
          </p:cNvSpPr>
          <p:nvPr>
            <p:ph type="title"/>
          </p:nvPr>
        </p:nvSpPr>
        <p:spPr>
          <a:xfrm>
            <a:off x="927138" y="76275"/>
            <a:ext cx="7289700" cy="88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Short Break</a:t>
            </a:r>
            <a:endParaRPr/>
          </a:p>
        </p:txBody>
      </p:sp>
      <p:pic>
        <p:nvPicPr>
          <p:cNvPr id="1429" name="Google Shape;1429;p154" descr="Courthouse on the corner of the street with trees and stop sign" title="Gignoux Courthouse, Portland, Maine"/>
          <p:cNvPicPr preferRelativeResize="0"/>
          <p:nvPr/>
        </p:nvPicPr>
        <p:blipFill>
          <a:blip r:embed="rId3">
            <a:alphaModFix/>
          </a:blip>
          <a:stretch>
            <a:fillRect/>
          </a:stretch>
        </p:blipFill>
        <p:spPr>
          <a:xfrm>
            <a:off x="1932751" y="956475"/>
            <a:ext cx="5278486" cy="3960625"/>
          </a:xfrm>
          <a:prstGeom prst="rect">
            <a:avLst/>
          </a:prstGeom>
          <a:noFill/>
          <a:ln>
            <a:noFill/>
          </a:ln>
        </p:spPr>
      </p:pic>
      <p:sp>
        <p:nvSpPr>
          <p:cNvPr id="1430" name="Google Shape;1430;p154"/>
          <p:cNvSpPr txBox="1"/>
          <p:nvPr/>
        </p:nvSpPr>
        <p:spPr>
          <a:xfrm>
            <a:off x="4625450" y="4551450"/>
            <a:ext cx="2469900" cy="354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100"/>
              <a:t>Gignoux CH, Portland, ME</a:t>
            </a:r>
            <a:endParaRPr sz="11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55"/>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6" name="Google Shape;1436;p155"/>
          <p:cNvSpPr txBox="1"/>
          <p:nvPr/>
        </p:nvSpPr>
        <p:spPr>
          <a:xfrm>
            <a:off x="1919225" y="1235975"/>
            <a:ext cx="7062600" cy="2846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rgbClr val="000000"/>
              </a:buClr>
              <a:buSzPts val="1100"/>
              <a:buFont typeface="Arial"/>
              <a:buNone/>
            </a:pPr>
            <a:r>
              <a:rPr lang="en" sz="3300" b="1">
                <a:solidFill>
                  <a:schemeClr val="accent2"/>
                </a:solidFill>
              </a:rPr>
              <a:t>Strategies for Real Property Utilization</a:t>
            </a:r>
            <a:endParaRPr sz="3300">
              <a:solidFill>
                <a:schemeClr val="accent2"/>
              </a:solidFill>
            </a:endParaRPr>
          </a:p>
          <a:p>
            <a:pPr marL="0" lvl="0" indent="0" algn="l"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endParaRPr sz="4300" b="1">
              <a:solidFill>
                <a:schemeClr val="dk1"/>
              </a:solidFill>
            </a:endParaRPr>
          </a:p>
          <a:p>
            <a:pPr marL="0" lvl="0" indent="0" algn="ctr" rtl="0">
              <a:spcBef>
                <a:spcPts val="0"/>
              </a:spcBef>
              <a:spcAft>
                <a:spcPts val="0"/>
              </a:spcAft>
              <a:buNone/>
            </a:pPr>
            <a:endParaRPr sz="4000">
              <a:solidFill>
                <a:schemeClr val="dk1"/>
              </a:solidFill>
            </a:endParaRPr>
          </a:p>
        </p:txBody>
      </p:sp>
      <p:sp>
        <p:nvSpPr>
          <p:cNvPr id="1437" name="Google Shape;1437;p155"/>
          <p:cNvSpPr txBox="1">
            <a:spLocks noGrp="1"/>
          </p:cNvSpPr>
          <p:nvPr>
            <p:ph type="title"/>
          </p:nvPr>
        </p:nvSpPr>
        <p:spPr>
          <a:xfrm>
            <a:off x="2103450" y="2620375"/>
            <a:ext cx="7163400" cy="315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a:solidFill>
                  <a:schemeClr val="dk1"/>
                </a:solidFill>
              </a:rPr>
              <a:t>Presented By:</a:t>
            </a:r>
            <a:r>
              <a:rPr lang="en" sz="3100" b="1">
                <a:solidFill>
                  <a:schemeClr val="dk1"/>
                </a:solidFill>
              </a:rPr>
              <a:t> </a:t>
            </a:r>
            <a:endParaRPr sz="3100" b="1">
              <a:solidFill>
                <a:schemeClr val="dk1"/>
              </a:solidFill>
            </a:endParaRPr>
          </a:p>
          <a:p>
            <a:pPr marL="457200" lvl="0" indent="457200" algn="l" rtl="0">
              <a:spcBef>
                <a:spcPts val="0"/>
              </a:spcBef>
              <a:spcAft>
                <a:spcPts val="0"/>
              </a:spcAft>
              <a:buNone/>
            </a:pPr>
            <a:r>
              <a:rPr lang="en" sz="1700" b="1">
                <a:solidFill>
                  <a:schemeClr val="dk1"/>
                </a:solidFill>
                <a:highlight>
                  <a:srgbClr val="003C71"/>
                </a:highlight>
              </a:rPr>
              <a:t>Barbara J. Salfity</a:t>
            </a:r>
            <a:endParaRPr sz="1700" b="1">
              <a:solidFill>
                <a:schemeClr val="dk1"/>
              </a:solidFill>
              <a:highlight>
                <a:srgbClr val="003C71"/>
              </a:highlight>
            </a:endParaRPr>
          </a:p>
          <a:p>
            <a:pPr marL="457200" lvl="0" indent="457200" algn="l" rtl="0">
              <a:lnSpc>
                <a:spcPct val="115000"/>
              </a:lnSpc>
              <a:spcBef>
                <a:spcPts val="0"/>
              </a:spcBef>
              <a:spcAft>
                <a:spcPts val="0"/>
              </a:spcAft>
              <a:buNone/>
            </a:pPr>
            <a:r>
              <a:rPr lang="en" sz="1700">
                <a:solidFill>
                  <a:schemeClr val="dk1"/>
                </a:solidFill>
                <a:highlight>
                  <a:srgbClr val="003C71"/>
                </a:highlight>
              </a:rPr>
              <a:t>Branch Chief</a:t>
            </a:r>
            <a:endParaRPr sz="1700">
              <a:solidFill>
                <a:schemeClr val="dk1"/>
              </a:solidFill>
              <a:highlight>
                <a:srgbClr val="003C71"/>
              </a:highlight>
            </a:endParaRPr>
          </a:p>
          <a:p>
            <a:pPr marL="457200" lvl="0" indent="457200" algn="l" rtl="0">
              <a:lnSpc>
                <a:spcPct val="115000"/>
              </a:lnSpc>
              <a:spcBef>
                <a:spcPts val="0"/>
              </a:spcBef>
              <a:spcAft>
                <a:spcPts val="0"/>
              </a:spcAft>
              <a:buNone/>
            </a:pPr>
            <a:r>
              <a:rPr lang="en" sz="1700">
                <a:solidFill>
                  <a:schemeClr val="dk1"/>
                </a:solidFill>
                <a:highlight>
                  <a:srgbClr val="003C71"/>
                </a:highlight>
              </a:rPr>
              <a:t>Real Property Utilization and Disposal</a:t>
            </a:r>
            <a:r>
              <a:rPr lang="en" sz="1700">
                <a:solidFill>
                  <a:srgbClr val="CDE3DC"/>
                </a:solidFill>
                <a:highlight>
                  <a:srgbClr val="003C71"/>
                </a:highlight>
              </a:rPr>
              <a:t> </a:t>
            </a:r>
            <a:endParaRPr sz="1700">
              <a:solidFill>
                <a:srgbClr val="CDE3DC"/>
              </a:solidFill>
              <a:highlight>
                <a:srgbClr val="003C71"/>
              </a:highlight>
            </a:endParaRPr>
          </a:p>
          <a:p>
            <a:pPr marL="457200" lvl="0" indent="457200" algn="l" rtl="0">
              <a:lnSpc>
                <a:spcPct val="115000"/>
              </a:lnSpc>
              <a:spcBef>
                <a:spcPts val="0"/>
              </a:spcBef>
              <a:spcAft>
                <a:spcPts val="0"/>
              </a:spcAft>
              <a:buNone/>
            </a:pPr>
            <a:r>
              <a:rPr lang="en" sz="1700" u="sng">
                <a:solidFill>
                  <a:srgbClr val="CDE3DC"/>
                </a:solidFill>
                <a:highlight>
                  <a:srgbClr val="003C71"/>
                </a:highlight>
                <a:hlinkClick r:id="rId3">
                  <a:extLst>
                    <a:ext uri="{A12FA001-AC4F-418D-AE19-62706E023703}">
                      <ahyp:hlinkClr xmlns:ahyp="http://schemas.microsoft.com/office/drawing/2018/hyperlinkcolor" val="tx"/>
                    </a:ext>
                  </a:extLst>
                </a:hlinkClick>
              </a:rPr>
              <a:t>barbara.salfity@gsa.gov</a:t>
            </a:r>
            <a:r>
              <a:rPr lang="en" sz="1600">
                <a:solidFill>
                  <a:srgbClr val="CDE3DC"/>
                </a:solidFill>
                <a:highlight>
                  <a:srgbClr val="003C71"/>
                </a:highlight>
              </a:rPr>
              <a:t>   </a:t>
            </a:r>
            <a:endParaRPr sz="1600">
              <a:solidFill>
                <a:srgbClr val="CDE3DC"/>
              </a:solidFill>
              <a:highlight>
                <a:srgbClr val="003C71"/>
              </a:highlight>
            </a:endParaRPr>
          </a:p>
          <a:p>
            <a:pPr marL="2286000" lvl="0" indent="0" algn="l" rtl="0">
              <a:spcBef>
                <a:spcPts val="0"/>
              </a:spcBef>
              <a:spcAft>
                <a:spcPts val="0"/>
              </a:spcAft>
              <a:buNone/>
            </a:pPr>
            <a:r>
              <a:rPr lang="en" sz="1600">
                <a:solidFill>
                  <a:schemeClr val="accent5"/>
                </a:solidFill>
              </a:rPr>
              <a:t>  </a:t>
            </a:r>
            <a:endParaRPr sz="1600">
              <a:solidFill>
                <a:schemeClr val="accent5"/>
              </a:solidFill>
            </a:endParaRPr>
          </a:p>
          <a:p>
            <a:pPr marL="0" lvl="0" indent="0" algn="l" rtl="0">
              <a:spcBef>
                <a:spcPts val="0"/>
              </a:spcBef>
              <a:spcAft>
                <a:spcPts val="0"/>
              </a:spcAft>
              <a:buNone/>
            </a:pPr>
            <a:endParaRPr/>
          </a:p>
        </p:txBody>
      </p:sp>
      <p:pic>
        <p:nvPicPr>
          <p:cNvPr id="1438" name="Google Shape;1438;p155" descr="Woman smiling at the camera" title="Barbara Salfity"/>
          <p:cNvPicPr preferRelativeResize="0"/>
          <p:nvPr/>
        </p:nvPicPr>
        <p:blipFill>
          <a:blip r:embed="rId4">
            <a:alphaModFix/>
          </a:blip>
          <a:stretch>
            <a:fillRect/>
          </a:stretch>
        </p:blipFill>
        <p:spPr>
          <a:xfrm>
            <a:off x="6628225" y="3041700"/>
            <a:ext cx="1700700" cy="1700700"/>
          </a:xfrm>
          <a:prstGeom prst="ellipse">
            <a:avLst/>
          </a:prstGeom>
          <a:noFill/>
          <a:ln w="38100" cap="flat" cmpd="sng">
            <a:solidFill>
              <a:schemeClr val="accent3"/>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156"/>
          <p:cNvSpPr txBox="1">
            <a:spLocks noGrp="1"/>
          </p:cNvSpPr>
          <p:nvPr>
            <p:ph type="ctrTitle"/>
          </p:nvPr>
        </p:nvSpPr>
        <p:spPr>
          <a:xfrm>
            <a:off x="259650" y="2159663"/>
            <a:ext cx="8520600" cy="740400"/>
          </a:xfrm>
          <a:prstGeom prst="rect">
            <a:avLst/>
          </a:prstGeom>
          <a:noFill/>
          <a:ln>
            <a:noFill/>
          </a:ln>
        </p:spPr>
        <p:txBody>
          <a:bodyPr spcFirstLastPara="1" wrap="square" lIns="91425" tIns="91425" rIns="91425" bIns="91425" anchor="b" anchorCtr="0">
            <a:normAutofit/>
          </a:bodyPr>
          <a:lstStyle/>
          <a:p>
            <a:pPr marL="0" lvl="0" indent="0" algn="ctr" rtl="0">
              <a:lnSpc>
                <a:spcPct val="115000"/>
              </a:lnSpc>
              <a:spcBef>
                <a:spcPts val="0"/>
              </a:spcBef>
              <a:spcAft>
                <a:spcPts val="0"/>
              </a:spcAft>
              <a:buSzPts val="1100"/>
              <a:buNone/>
            </a:pPr>
            <a:r>
              <a:rPr lang="en" sz="3200" b="1" i="1">
                <a:solidFill>
                  <a:srgbClr val="2F5963"/>
                </a:solidFill>
              </a:rPr>
              <a:t>Strategies for Real Property Utilization</a:t>
            </a:r>
            <a:endParaRPr sz="3200" i="1">
              <a:solidFill>
                <a:srgbClr val="2F5963"/>
              </a:solidFill>
            </a:endParaRPr>
          </a:p>
        </p:txBody>
      </p:sp>
      <p:pic>
        <p:nvPicPr>
          <p:cNvPr id="1444" name="Google Shape;1444;p156"/>
          <p:cNvPicPr preferRelativeResize="0"/>
          <p:nvPr/>
        </p:nvPicPr>
        <p:blipFill rotWithShape="1">
          <a:blip r:embed="rId3">
            <a:alphaModFix/>
          </a:blip>
          <a:srcRect/>
          <a:stretch/>
        </p:blipFill>
        <p:spPr>
          <a:xfrm>
            <a:off x="6860626" y="565700"/>
            <a:ext cx="2214563" cy="300038"/>
          </a:xfrm>
          <a:prstGeom prst="rect">
            <a:avLst/>
          </a:prstGeom>
          <a:noFill/>
          <a:ln>
            <a:noFill/>
          </a:ln>
        </p:spPr>
      </p:pic>
      <p:pic>
        <p:nvPicPr>
          <p:cNvPr id="1445" name="Google Shape;1445;p156"/>
          <p:cNvPicPr preferRelativeResize="0"/>
          <p:nvPr/>
        </p:nvPicPr>
        <p:blipFill rotWithShape="1">
          <a:blip r:embed="rId4">
            <a:alphaModFix/>
          </a:blip>
          <a:srcRect t="49060"/>
          <a:stretch/>
        </p:blipFill>
        <p:spPr>
          <a:xfrm>
            <a:off x="0" y="865750"/>
            <a:ext cx="9144000" cy="1176600"/>
          </a:xfrm>
          <a:prstGeom prst="rect">
            <a:avLst/>
          </a:prstGeom>
          <a:noFill/>
          <a:ln>
            <a:noFill/>
          </a:ln>
        </p:spPr>
      </p:pic>
      <p:pic>
        <p:nvPicPr>
          <p:cNvPr id="1446" name="Google Shape;1446;p156" descr="capital building with washington monument graphic" title="Real Property Utilization"/>
          <p:cNvPicPr preferRelativeResize="0"/>
          <p:nvPr/>
        </p:nvPicPr>
        <p:blipFill rotWithShape="1">
          <a:blip r:embed="rId5">
            <a:alphaModFix/>
          </a:blip>
          <a:srcRect/>
          <a:stretch/>
        </p:blipFill>
        <p:spPr>
          <a:xfrm>
            <a:off x="2433063" y="2931389"/>
            <a:ext cx="4277872" cy="1944487"/>
          </a:xfrm>
          <a:prstGeom prst="rect">
            <a:avLst/>
          </a:prstGeom>
          <a:noFill/>
          <a:ln>
            <a:noFill/>
          </a:ln>
        </p:spPr>
      </p:pic>
      <p:cxnSp>
        <p:nvCxnSpPr>
          <p:cNvPr id="1447" name="Google Shape;1447;p156"/>
          <p:cNvCxnSpPr/>
          <p:nvPr/>
        </p:nvCxnSpPr>
        <p:spPr>
          <a:xfrm rot="10800000" flipH="1">
            <a:off x="14775" y="2113650"/>
            <a:ext cx="9148800" cy="14700"/>
          </a:xfrm>
          <a:prstGeom prst="straightConnector1">
            <a:avLst/>
          </a:prstGeom>
          <a:noFill/>
          <a:ln w="28575" cap="flat" cmpd="sng">
            <a:solidFill>
              <a:srgbClr val="990000"/>
            </a:solidFill>
            <a:prstDash val="solid"/>
            <a:round/>
            <a:headEnd type="none" w="sm" len="sm"/>
            <a:tailEnd type="none" w="sm" len="sm"/>
          </a:ln>
        </p:spPr>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51"/>
        <p:cNvGrpSpPr/>
        <p:nvPr/>
      </p:nvGrpSpPr>
      <p:grpSpPr>
        <a:xfrm>
          <a:off x="0" y="0"/>
          <a:ext cx="0" cy="0"/>
          <a:chOff x="0" y="0"/>
          <a:chExt cx="0" cy="0"/>
        </a:xfrm>
      </p:grpSpPr>
      <p:sp>
        <p:nvSpPr>
          <p:cNvPr id="1452" name="Google Shape;1452;p157"/>
          <p:cNvSpPr/>
          <p:nvPr/>
        </p:nvSpPr>
        <p:spPr>
          <a:xfrm>
            <a:off x="-122850" y="-18875"/>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157"/>
          <p:cNvSpPr txBox="1">
            <a:spLocks noGrp="1"/>
          </p:cNvSpPr>
          <p:nvPr>
            <p:ph type="title"/>
          </p:nvPr>
        </p:nvSpPr>
        <p:spPr>
          <a:xfrm>
            <a:off x="311700" y="257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700" b="1" i="1">
                <a:solidFill>
                  <a:srgbClr val="2F5963"/>
                </a:solidFill>
              </a:rPr>
              <a:t>What We Do...Our Mission</a:t>
            </a:r>
            <a:endParaRPr sz="2700" b="1" i="1">
              <a:solidFill>
                <a:srgbClr val="2F5963"/>
              </a:solidFill>
            </a:endParaRPr>
          </a:p>
        </p:txBody>
      </p:sp>
      <p:sp>
        <p:nvSpPr>
          <p:cNvPr id="1454" name="Google Shape;1454;p1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Clr>
                <a:srgbClr val="000000"/>
              </a:buClr>
              <a:buSzPts val="1000"/>
              <a:buFont typeface="Arial"/>
              <a:buNone/>
            </a:pPr>
            <a:endParaRPr>
              <a:solidFill>
                <a:srgbClr val="595959"/>
              </a:solidFill>
              <a:latin typeface="Arial"/>
              <a:ea typeface="Arial"/>
              <a:cs typeface="Arial"/>
              <a:sym typeface="Arial"/>
            </a:endParaRPr>
          </a:p>
        </p:txBody>
      </p:sp>
      <p:cxnSp>
        <p:nvCxnSpPr>
          <p:cNvPr id="1455" name="Google Shape;1455;p157"/>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pic>
        <p:nvPicPr>
          <p:cNvPr id="1456" name="Google Shape;1456;p157" descr="Map of the different zones in the country " title="Office of Real Property Utilization and Disposal Zonal Offices"/>
          <p:cNvPicPr preferRelativeResize="0"/>
          <p:nvPr/>
        </p:nvPicPr>
        <p:blipFill rotWithShape="1">
          <a:blip r:embed="rId3">
            <a:alphaModFix/>
          </a:blip>
          <a:srcRect/>
          <a:stretch/>
        </p:blipFill>
        <p:spPr>
          <a:xfrm>
            <a:off x="0" y="1074488"/>
            <a:ext cx="5962650" cy="3181350"/>
          </a:xfrm>
          <a:prstGeom prst="rect">
            <a:avLst/>
          </a:prstGeom>
          <a:noFill/>
          <a:ln>
            <a:noFill/>
          </a:ln>
        </p:spPr>
      </p:pic>
      <p:sp>
        <p:nvSpPr>
          <p:cNvPr id="1457" name="Google Shape;1457;p157"/>
          <p:cNvSpPr txBox="1"/>
          <p:nvPr/>
        </p:nvSpPr>
        <p:spPr>
          <a:xfrm>
            <a:off x="6159150" y="1041775"/>
            <a:ext cx="2862000" cy="3586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Multidisciplinary teams experienced in all aspects of real property utilization</a:t>
            </a: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and disposal.</a:t>
            </a: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Flexible and responsive to</a:t>
            </a: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unique circumstances and developing</a:t>
            </a: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affective strategies to address Federal</a:t>
            </a: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real property repositioning</a:t>
            </a: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endParaRPr sz="10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Our staff includes: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•Real Estate Experts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•Certified Appraisers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•Auctioneers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•Planners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•Project Managers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•Contracting Officers </a:t>
            </a:r>
            <a:endParaRPr sz="1100"/>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 Environmental Experts</a:t>
            </a:r>
            <a:endParaRPr sz="1000" b="0" i="0" u="none" strike="noStrike" cap="none">
              <a:solidFill>
                <a:srgbClr val="595959"/>
              </a:solidFill>
              <a:latin typeface="Arial"/>
              <a:ea typeface="Arial"/>
              <a:cs typeface="Arial"/>
              <a:sym typeface="Arial"/>
            </a:endParaRPr>
          </a:p>
          <a:p>
            <a:pPr marL="457200" marR="0" lvl="0" indent="0" algn="l" rtl="0">
              <a:lnSpc>
                <a:spcPct val="115000"/>
              </a:lnSpc>
              <a:spcBef>
                <a:spcPts val="0"/>
              </a:spcBef>
              <a:spcAft>
                <a:spcPts val="0"/>
              </a:spcAft>
              <a:buNone/>
            </a:pPr>
            <a:r>
              <a:rPr lang="en" sz="1000" b="0" i="0" u="none" strike="noStrike" cap="none">
                <a:solidFill>
                  <a:srgbClr val="595959"/>
                </a:solidFill>
                <a:latin typeface="Arial"/>
                <a:ea typeface="Arial"/>
                <a:cs typeface="Arial"/>
                <a:sym typeface="Arial"/>
              </a:rPr>
              <a:t>•Legal Counsel</a:t>
            </a:r>
            <a:endParaRPr sz="1000" b="0" i="0" u="none" strike="noStrike" cap="none">
              <a:solidFill>
                <a:srgbClr val="595959"/>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157"/>
          <p:cNvSpPr txBox="1"/>
          <p:nvPr/>
        </p:nvSpPr>
        <p:spPr>
          <a:xfrm>
            <a:off x="501800" y="4456501"/>
            <a:ext cx="8100600" cy="8313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400" b="0" i="1" u="none" strike="noStrike" cap="none">
                <a:solidFill>
                  <a:srgbClr val="666666"/>
                </a:solidFill>
                <a:latin typeface="Arial"/>
                <a:ea typeface="Arial"/>
                <a:cs typeface="Arial"/>
                <a:sym typeface="Arial"/>
              </a:rPr>
              <a:t>Leading the Federal Government in optimizing its real property portfolio through effective and tailored disposition and utilization strategies</a:t>
            </a:r>
            <a:endParaRPr sz="1400" b="0" i="1" u="none" strike="noStrike" cap="none">
              <a:solidFill>
                <a:srgbClr val="666666"/>
              </a:solidFill>
              <a:latin typeface="Arial"/>
              <a:ea typeface="Arial"/>
              <a:cs typeface="Arial"/>
              <a:sym typeface="Arial"/>
            </a:endParaRPr>
          </a:p>
          <a:p>
            <a:pPr marL="0" marR="0" lvl="0" indent="0" algn="ctr" rtl="0">
              <a:spcBef>
                <a:spcPts val="0"/>
              </a:spcBef>
              <a:spcAft>
                <a:spcPts val="0"/>
              </a:spcAft>
              <a:buNone/>
            </a:pPr>
            <a:endParaRPr sz="1400" b="0" i="1" u="none" strike="noStrike" cap="none">
              <a:solidFill>
                <a:srgbClr val="666666"/>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62"/>
        <p:cNvGrpSpPr/>
        <p:nvPr/>
      </p:nvGrpSpPr>
      <p:grpSpPr>
        <a:xfrm>
          <a:off x="0" y="0"/>
          <a:ext cx="0" cy="0"/>
          <a:chOff x="0" y="0"/>
          <a:chExt cx="0" cy="0"/>
        </a:xfrm>
      </p:grpSpPr>
      <p:sp>
        <p:nvSpPr>
          <p:cNvPr id="1463" name="Google Shape;1463;p158"/>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158"/>
          <p:cNvSpPr txBox="1">
            <a:spLocks noGrp="1"/>
          </p:cNvSpPr>
          <p:nvPr>
            <p:ph type="title"/>
          </p:nvPr>
        </p:nvSpPr>
        <p:spPr>
          <a:xfrm>
            <a:off x="311700" y="251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800" b="1" i="1">
                <a:solidFill>
                  <a:srgbClr val="2F5963"/>
                </a:solidFill>
              </a:rPr>
              <a:t>Asset Diversity</a:t>
            </a:r>
            <a:endParaRPr sz="2800" b="1" i="1">
              <a:solidFill>
                <a:srgbClr val="2F5963"/>
              </a:solidFill>
            </a:endParaRPr>
          </a:p>
        </p:txBody>
      </p:sp>
      <p:cxnSp>
        <p:nvCxnSpPr>
          <p:cNvPr id="1465" name="Google Shape;1465;p158"/>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pic>
        <p:nvPicPr>
          <p:cNvPr id="1466" name="Google Shape;1466;p158" descr="Wind farm" title="Disposal"/>
          <p:cNvPicPr preferRelativeResize="0"/>
          <p:nvPr/>
        </p:nvPicPr>
        <p:blipFill rotWithShape="1">
          <a:blip r:embed="rId3">
            <a:alphaModFix/>
          </a:blip>
          <a:srcRect l="2768" r="2758"/>
          <a:stretch/>
        </p:blipFill>
        <p:spPr>
          <a:xfrm>
            <a:off x="383375" y="1081726"/>
            <a:ext cx="2818603" cy="1678226"/>
          </a:xfrm>
          <a:prstGeom prst="rect">
            <a:avLst/>
          </a:prstGeom>
          <a:noFill/>
          <a:ln w="9525" cap="flat" cmpd="sng">
            <a:solidFill>
              <a:srgbClr val="000000"/>
            </a:solidFill>
            <a:prstDash val="solid"/>
            <a:round/>
            <a:headEnd type="none" w="sm" len="sm"/>
            <a:tailEnd type="none" w="sm" len="sm"/>
          </a:ln>
        </p:spPr>
      </p:pic>
      <p:pic>
        <p:nvPicPr>
          <p:cNvPr id="1467" name="Google Shape;1467;p158" descr="Brick building with parking lot in front" title="Disposal 4"/>
          <p:cNvPicPr preferRelativeResize="0"/>
          <p:nvPr/>
        </p:nvPicPr>
        <p:blipFill rotWithShape="1">
          <a:blip r:embed="rId4">
            <a:alphaModFix/>
          </a:blip>
          <a:srcRect/>
          <a:stretch/>
        </p:blipFill>
        <p:spPr>
          <a:xfrm>
            <a:off x="383375" y="2894274"/>
            <a:ext cx="2818600" cy="1585463"/>
          </a:xfrm>
          <a:prstGeom prst="rect">
            <a:avLst/>
          </a:prstGeom>
          <a:noFill/>
          <a:ln w="9525" cap="flat" cmpd="sng">
            <a:solidFill>
              <a:srgbClr val="000000"/>
            </a:solidFill>
            <a:prstDash val="solid"/>
            <a:round/>
            <a:headEnd type="none" w="sm" len="sm"/>
            <a:tailEnd type="none" w="sm" len="sm"/>
          </a:ln>
        </p:spPr>
      </p:pic>
      <p:pic>
        <p:nvPicPr>
          <p:cNvPr id="1468" name="Google Shape;1468;p158" descr="Lighthouse with waves crashing against it" title="Disposal 2"/>
          <p:cNvPicPr preferRelativeResize="0"/>
          <p:nvPr/>
        </p:nvPicPr>
        <p:blipFill rotWithShape="1">
          <a:blip r:embed="rId5">
            <a:alphaModFix/>
          </a:blip>
          <a:srcRect l="11394"/>
          <a:stretch/>
        </p:blipFill>
        <p:spPr>
          <a:xfrm>
            <a:off x="3333425" y="1081725"/>
            <a:ext cx="2473175" cy="1678227"/>
          </a:xfrm>
          <a:prstGeom prst="rect">
            <a:avLst/>
          </a:prstGeom>
          <a:noFill/>
          <a:ln w="9525" cap="flat" cmpd="sng">
            <a:solidFill>
              <a:srgbClr val="000000"/>
            </a:solidFill>
            <a:prstDash val="solid"/>
            <a:round/>
            <a:headEnd type="none" w="sm" len="sm"/>
            <a:tailEnd type="none" w="sm" len="sm"/>
          </a:ln>
        </p:spPr>
      </p:pic>
      <p:pic>
        <p:nvPicPr>
          <p:cNvPr id="1469" name="Google Shape;1469;p158" descr="Aerial view of buildings and land with trees" title="Disposal 6"/>
          <p:cNvPicPr preferRelativeResize="0"/>
          <p:nvPr/>
        </p:nvPicPr>
        <p:blipFill rotWithShape="1">
          <a:blip r:embed="rId6">
            <a:alphaModFix/>
          </a:blip>
          <a:srcRect/>
          <a:stretch/>
        </p:blipFill>
        <p:spPr>
          <a:xfrm>
            <a:off x="3316150" y="2892875"/>
            <a:ext cx="2473175" cy="1588250"/>
          </a:xfrm>
          <a:prstGeom prst="rect">
            <a:avLst/>
          </a:prstGeom>
          <a:noFill/>
          <a:ln w="9525" cap="flat" cmpd="sng">
            <a:solidFill>
              <a:srgbClr val="000000"/>
            </a:solidFill>
            <a:prstDash val="solid"/>
            <a:round/>
            <a:headEnd type="none" w="sm" len="sm"/>
            <a:tailEnd type="none" w="sm" len="sm"/>
          </a:ln>
        </p:spPr>
      </p:pic>
      <p:pic>
        <p:nvPicPr>
          <p:cNvPr id="1470" name="Google Shape;1470;p158" descr="Building with fence around it" title="Disposal 3"/>
          <p:cNvPicPr preferRelativeResize="0"/>
          <p:nvPr/>
        </p:nvPicPr>
        <p:blipFill rotWithShape="1">
          <a:blip r:embed="rId7">
            <a:alphaModFix/>
          </a:blip>
          <a:srcRect/>
          <a:stretch/>
        </p:blipFill>
        <p:spPr>
          <a:xfrm>
            <a:off x="5992900" y="1087150"/>
            <a:ext cx="2562578" cy="1672799"/>
          </a:xfrm>
          <a:prstGeom prst="rect">
            <a:avLst/>
          </a:prstGeom>
          <a:noFill/>
          <a:ln w="9525" cap="flat" cmpd="sng">
            <a:solidFill>
              <a:srgbClr val="000000"/>
            </a:solidFill>
            <a:prstDash val="solid"/>
            <a:round/>
            <a:headEnd type="none" w="sm" len="sm"/>
            <a:tailEnd type="none" w="sm" len="sm"/>
          </a:ln>
        </p:spPr>
      </p:pic>
      <p:pic>
        <p:nvPicPr>
          <p:cNvPr id="1471" name="Google Shape;1471;p158" descr="Plum Island Animal Disease Center with aerial view of the property" title="Disposal 7"/>
          <p:cNvPicPr preferRelativeResize="0"/>
          <p:nvPr/>
        </p:nvPicPr>
        <p:blipFill rotWithShape="1">
          <a:blip r:embed="rId8">
            <a:alphaModFix/>
          </a:blip>
          <a:srcRect/>
          <a:stretch/>
        </p:blipFill>
        <p:spPr>
          <a:xfrm>
            <a:off x="5903501" y="2892875"/>
            <a:ext cx="2651975" cy="15882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75"/>
        <p:cNvGrpSpPr/>
        <p:nvPr/>
      </p:nvGrpSpPr>
      <p:grpSpPr>
        <a:xfrm>
          <a:off x="0" y="0"/>
          <a:ext cx="0" cy="0"/>
          <a:chOff x="0" y="0"/>
          <a:chExt cx="0" cy="0"/>
        </a:xfrm>
      </p:grpSpPr>
      <p:sp>
        <p:nvSpPr>
          <p:cNvPr id="1476" name="Google Shape;1476;p159"/>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159"/>
          <p:cNvSpPr txBox="1">
            <a:spLocks noGrp="1"/>
          </p:cNvSpPr>
          <p:nvPr>
            <p:ph type="title"/>
          </p:nvPr>
        </p:nvSpPr>
        <p:spPr>
          <a:xfrm>
            <a:off x="311700" y="257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b="1" i="1">
                <a:solidFill>
                  <a:srgbClr val="2F5963"/>
                </a:solidFill>
              </a:rPr>
              <a:t>Public v. Privately Owned Real Estate</a:t>
            </a:r>
            <a:endParaRPr sz="2700" b="1" i="1">
              <a:solidFill>
                <a:srgbClr val="2F5963"/>
              </a:solidFill>
            </a:endParaRPr>
          </a:p>
        </p:txBody>
      </p:sp>
      <p:cxnSp>
        <p:nvCxnSpPr>
          <p:cNvPr id="1478" name="Google Shape;1478;p159"/>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sp>
        <p:nvSpPr>
          <p:cNvPr id="1479" name="Google Shape;1479;p159"/>
          <p:cNvSpPr txBox="1"/>
          <p:nvPr/>
        </p:nvSpPr>
        <p:spPr>
          <a:xfrm>
            <a:off x="412200" y="1284375"/>
            <a:ext cx="7676400" cy="30939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250000"/>
              </a:lnSpc>
              <a:spcBef>
                <a:spcPts val="0"/>
              </a:spcBef>
              <a:spcAft>
                <a:spcPts val="0"/>
              </a:spcAft>
              <a:buClr>
                <a:srgbClr val="434343"/>
              </a:buClr>
              <a:buSzPts val="1100"/>
              <a:buFont typeface="Arial"/>
              <a:buChar char="●"/>
            </a:pPr>
            <a:r>
              <a:rPr lang="en" sz="1400" b="0" i="0" u="none" strike="noStrike" cap="none">
                <a:solidFill>
                  <a:srgbClr val="434343"/>
                </a:solidFill>
                <a:latin typeface="Arial"/>
                <a:ea typeface="Arial"/>
                <a:cs typeface="Arial"/>
                <a:sym typeface="Arial"/>
              </a:rPr>
              <a:t>Expectations of Community, Local Officials, and Congress</a:t>
            </a:r>
            <a:endParaRPr sz="1400" b="0" i="0" u="none" strike="noStrike" cap="none">
              <a:solidFill>
                <a:srgbClr val="434343"/>
              </a:solidFill>
              <a:latin typeface="Arial"/>
              <a:ea typeface="Arial"/>
              <a:cs typeface="Arial"/>
              <a:sym typeface="Arial"/>
            </a:endParaRPr>
          </a:p>
          <a:p>
            <a:pPr marL="457200" marR="0" lvl="0" indent="-323850" algn="l" rtl="0">
              <a:lnSpc>
                <a:spcPct val="250000"/>
              </a:lnSpc>
              <a:spcBef>
                <a:spcPts val="0"/>
              </a:spcBef>
              <a:spcAft>
                <a:spcPts val="0"/>
              </a:spcAft>
              <a:buClr>
                <a:srgbClr val="434343"/>
              </a:buClr>
              <a:buSzPts val="1100"/>
              <a:buFont typeface="Arial"/>
              <a:buChar char="●"/>
            </a:pPr>
            <a:r>
              <a:rPr lang="en" sz="1400" b="0" i="0" u="none" strike="noStrike" cap="none">
                <a:solidFill>
                  <a:srgbClr val="434343"/>
                </a:solidFill>
                <a:latin typeface="Arial"/>
                <a:ea typeface="Arial"/>
                <a:cs typeface="Arial"/>
                <a:sym typeface="Arial"/>
              </a:rPr>
              <a:t>Compliance with Environmental and Cultural Laws</a:t>
            </a:r>
            <a:endParaRPr sz="1400" b="0" i="0" u="none" strike="noStrike" cap="none">
              <a:solidFill>
                <a:srgbClr val="434343"/>
              </a:solidFill>
              <a:latin typeface="Arial"/>
              <a:ea typeface="Arial"/>
              <a:cs typeface="Arial"/>
              <a:sym typeface="Arial"/>
            </a:endParaRPr>
          </a:p>
          <a:p>
            <a:pPr marL="457200" marR="0" lvl="0" indent="-323850" algn="l" rtl="0">
              <a:lnSpc>
                <a:spcPct val="250000"/>
              </a:lnSpc>
              <a:spcBef>
                <a:spcPts val="0"/>
              </a:spcBef>
              <a:spcAft>
                <a:spcPts val="0"/>
              </a:spcAft>
              <a:buClr>
                <a:srgbClr val="434343"/>
              </a:buClr>
              <a:buSzPts val="1100"/>
              <a:buFont typeface="Arial"/>
              <a:buChar char="●"/>
            </a:pPr>
            <a:r>
              <a:rPr lang="en" sz="1400" b="0" i="0" u="none" strike="noStrike" cap="none">
                <a:solidFill>
                  <a:srgbClr val="434343"/>
                </a:solidFill>
                <a:latin typeface="Arial"/>
                <a:ea typeface="Arial"/>
                <a:cs typeface="Arial"/>
                <a:sym typeface="Arial"/>
              </a:rPr>
              <a:t>Balancing Public vs. Monetary Benefits</a:t>
            </a:r>
            <a:endParaRPr sz="1400" b="0" i="0" u="none" strike="noStrike" cap="none">
              <a:solidFill>
                <a:srgbClr val="434343"/>
              </a:solidFill>
              <a:latin typeface="Arial"/>
              <a:ea typeface="Arial"/>
              <a:cs typeface="Arial"/>
              <a:sym typeface="Arial"/>
            </a:endParaRPr>
          </a:p>
          <a:p>
            <a:pPr marL="457200" marR="0" lvl="0" indent="-323850" algn="l" rtl="0">
              <a:lnSpc>
                <a:spcPct val="250000"/>
              </a:lnSpc>
              <a:spcBef>
                <a:spcPts val="0"/>
              </a:spcBef>
              <a:spcAft>
                <a:spcPts val="0"/>
              </a:spcAft>
              <a:buClr>
                <a:srgbClr val="434343"/>
              </a:buClr>
              <a:buSzPts val="1100"/>
              <a:buFont typeface="Arial"/>
              <a:buChar char="●"/>
            </a:pPr>
            <a:r>
              <a:rPr lang="en" sz="1400" b="0" i="0" u="none" strike="noStrike" cap="none">
                <a:solidFill>
                  <a:srgbClr val="434343"/>
                </a:solidFill>
                <a:latin typeface="Arial"/>
                <a:ea typeface="Arial"/>
                <a:cs typeface="Arial"/>
                <a:sym typeface="Arial"/>
              </a:rPr>
              <a:t>Unique Title and Infrastructure Concerns</a:t>
            </a:r>
            <a:endParaRPr sz="1400" b="0" i="0" u="none" strike="noStrike" cap="none">
              <a:solidFill>
                <a:srgbClr val="434343"/>
              </a:solidFill>
              <a:latin typeface="Arial"/>
              <a:ea typeface="Arial"/>
              <a:cs typeface="Arial"/>
              <a:sym typeface="Arial"/>
            </a:endParaRPr>
          </a:p>
          <a:p>
            <a:pPr marL="457200" marR="0" lvl="0" indent="-323850" algn="l" rtl="0">
              <a:lnSpc>
                <a:spcPct val="250000"/>
              </a:lnSpc>
              <a:spcBef>
                <a:spcPts val="0"/>
              </a:spcBef>
              <a:spcAft>
                <a:spcPts val="0"/>
              </a:spcAft>
              <a:buClr>
                <a:srgbClr val="434343"/>
              </a:buClr>
              <a:buSzPts val="1100"/>
              <a:buFont typeface="Arial"/>
              <a:buChar char="●"/>
            </a:pPr>
            <a:r>
              <a:rPr lang="en" sz="1400" b="0" i="0" u="none" strike="noStrike" cap="none">
                <a:solidFill>
                  <a:srgbClr val="434343"/>
                </a:solidFill>
                <a:latin typeface="Arial"/>
                <a:ea typeface="Arial"/>
                <a:cs typeface="Arial"/>
                <a:sym typeface="Arial"/>
              </a:rPr>
              <a:t>Specialized Government Uses Not Easily Adaptable</a:t>
            </a:r>
            <a:endParaRPr sz="1400" b="0" i="0" u="none" strike="noStrike" cap="none">
              <a:solidFill>
                <a:srgbClr val="434343"/>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83"/>
        <p:cNvGrpSpPr/>
        <p:nvPr/>
      </p:nvGrpSpPr>
      <p:grpSpPr>
        <a:xfrm>
          <a:off x="0" y="0"/>
          <a:ext cx="0" cy="0"/>
          <a:chOff x="0" y="0"/>
          <a:chExt cx="0" cy="0"/>
        </a:xfrm>
      </p:grpSpPr>
      <p:sp>
        <p:nvSpPr>
          <p:cNvPr id="1484" name="Google Shape;1484;p160"/>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160"/>
          <p:cNvSpPr txBox="1">
            <a:spLocks noGrp="1"/>
          </p:cNvSpPr>
          <p:nvPr>
            <p:ph type="title"/>
          </p:nvPr>
        </p:nvSpPr>
        <p:spPr>
          <a:xfrm>
            <a:off x="311700" y="257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b="1" i="1">
                <a:solidFill>
                  <a:srgbClr val="2F5963"/>
                </a:solidFill>
              </a:rPr>
              <a:t>Tailored Strategies</a:t>
            </a:r>
            <a:endParaRPr sz="2700" b="1" i="1">
              <a:solidFill>
                <a:srgbClr val="2F5963"/>
              </a:solidFill>
            </a:endParaRPr>
          </a:p>
        </p:txBody>
      </p:sp>
      <p:cxnSp>
        <p:nvCxnSpPr>
          <p:cNvPr id="1486" name="Google Shape;1486;p160"/>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sp>
        <p:nvSpPr>
          <p:cNvPr id="1487" name="Google Shape;1487;p160"/>
          <p:cNvSpPr txBox="1"/>
          <p:nvPr/>
        </p:nvSpPr>
        <p:spPr>
          <a:xfrm>
            <a:off x="418175" y="1172900"/>
            <a:ext cx="5357400" cy="3632700"/>
          </a:xfrm>
          <a:prstGeom prst="rect">
            <a:avLst/>
          </a:prstGeom>
          <a:noFill/>
          <a:ln>
            <a:noFill/>
          </a:ln>
        </p:spPr>
        <p:txBody>
          <a:bodyPr spcFirstLastPara="1" wrap="square" lIns="91425" tIns="91425" rIns="91425" bIns="91425" anchor="t" anchorCtr="0">
            <a:spAutoFit/>
          </a:bodyPr>
          <a:lstStyle/>
          <a:p>
            <a:pPr marL="457200" marR="0" lvl="0" indent="-323850" algn="l" rtl="0">
              <a:spcBef>
                <a:spcPts val="0"/>
              </a:spcBef>
              <a:spcAft>
                <a:spcPts val="0"/>
              </a:spcAft>
              <a:buClr>
                <a:srgbClr val="3C3C3C"/>
              </a:buClr>
              <a:buSzPts val="1100"/>
              <a:buFont typeface="Arial"/>
              <a:buChar char="●"/>
            </a:pPr>
            <a:r>
              <a:rPr lang="en" sz="1400" b="0" i="0" u="none" strike="noStrike" cap="none">
                <a:solidFill>
                  <a:srgbClr val="3C3C3C"/>
                </a:solidFill>
                <a:latin typeface="Arial"/>
                <a:ea typeface="Arial"/>
                <a:cs typeface="Arial"/>
                <a:sym typeface="Arial"/>
              </a:rPr>
              <a:t>Working with Land Holding Agencies (LHAs), GSA tailors strategies </a:t>
            </a:r>
            <a:r>
              <a:rPr lang="en" sz="1400" b="1" i="0" u="none" strike="noStrike" cap="none">
                <a:solidFill>
                  <a:srgbClr val="3C3C3C"/>
                </a:solidFill>
                <a:latin typeface="Arial"/>
                <a:ea typeface="Arial"/>
                <a:cs typeface="Arial"/>
                <a:sym typeface="Arial"/>
              </a:rPr>
              <a:t>leveraging all available authorities</a:t>
            </a:r>
            <a:r>
              <a:rPr lang="en" sz="1400" b="0" i="0" u="none" strike="noStrike" cap="none">
                <a:solidFill>
                  <a:srgbClr val="3C3C3C"/>
                </a:solidFill>
                <a:latin typeface="Arial"/>
                <a:ea typeface="Arial"/>
                <a:cs typeface="Arial"/>
                <a:sym typeface="Arial"/>
              </a:rPr>
              <a:t>: a flexible approach to finding the best strategy</a:t>
            </a:r>
            <a:endParaRPr sz="1400" b="0" i="0" u="none" strike="noStrike" cap="none">
              <a:solidFill>
                <a:srgbClr val="3C3C3C"/>
              </a:solidFill>
              <a:latin typeface="Arial"/>
              <a:ea typeface="Arial"/>
              <a:cs typeface="Arial"/>
              <a:sym typeface="Arial"/>
            </a:endParaRPr>
          </a:p>
          <a:p>
            <a:pPr marL="457200" marR="0" lvl="0" indent="0" algn="l" rtl="0">
              <a:spcBef>
                <a:spcPts val="0"/>
              </a:spcBef>
              <a:spcAft>
                <a:spcPts val="0"/>
              </a:spcAft>
              <a:buNone/>
            </a:pPr>
            <a:endParaRPr sz="1400" b="0" i="0" u="none" strike="noStrike" cap="none">
              <a:solidFill>
                <a:srgbClr val="3C3C3C"/>
              </a:solidFill>
              <a:latin typeface="Arial"/>
              <a:ea typeface="Arial"/>
              <a:cs typeface="Arial"/>
              <a:sym typeface="Arial"/>
            </a:endParaRPr>
          </a:p>
          <a:p>
            <a:pPr marL="457200" marR="0" lvl="0" indent="-323850" algn="l" rtl="0">
              <a:spcBef>
                <a:spcPts val="0"/>
              </a:spcBef>
              <a:spcAft>
                <a:spcPts val="0"/>
              </a:spcAft>
              <a:buClr>
                <a:srgbClr val="3C3C3C"/>
              </a:buClr>
              <a:buSzPts val="1100"/>
              <a:buFont typeface="Arial"/>
              <a:buChar char="●"/>
            </a:pPr>
            <a:r>
              <a:rPr lang="en" sz="1400" b="0" i="0" u="none" strike="noStrike" cap="none">
                <a:solidFill>
                  <a:srgbClr val="3C3C3C"/>
                </a:solidFill>
                <a:latin typeface="Arial"/>
                <a:ea typeface="Arial"/>
                <a:cs typeface="Arial"/>
                <a:sym typeface="Arial"/>
              </a:rPr>
              <a:t>Unique direct involvement in managing the public process and local outreach</a:t>
            </a:r>
            <a:endParaRPr sz="1400" b="0" i="0" u="none" strike="noStrike" cap="none">
              <a:solidFill>
                <a:srgbClr val="3C3C3C"/>
              </a:solidFill>
              <a:latin typeface="Arial"/>
              <a:ea typeface="Arial"/>
              <a:cs typeface="Arial"/>
              <a:sym typeface="Arial"/>
            </a:endParaRPr>
          </a:p>
          <a:p>
            <a:pPr marL="457200" marR="0" lvl="0" indent="0" algn="l" rtl="0">
              <a:spcBef>
                <a:spcPts val="0"/>
              </a:spcBef>
              <a:spcAft>
                <a:spcPts val="0"/>
              </a:spcAft>
              <a:buNone/>
            </a:pPr>
            <a:endParaRPr sz="1400" b="0" i="0" u="none" strike="noStrike" cap="none">
              <a:solidFill>
                <a:srgbClr val="3C3C3C"/>
              </a:solidFill>
              <a:latin typeface="Arial"/>
              <a:ea typeface="Arial"/>
              <a:cs typeface="Arial"/>
              <a:sym typeface="Arial"/>
            </a:endParaRPr>
          </a:p>
          <a:p>
            <a:pPr marL="457200" marR="0" lvl="0" indent="-323850" algn="l" rtl="0">
              <a:spcBef>
                <a:spcPts val="0"/>
              </a:spcBef>
              <a:spcAft>
                <a:spcPts val="0"/>
              </a:spcAft>
              <a:buClr>
                <a:srgbClr val="3C3C3C"/>
              </a:buClr>
              <a:buSzPts val="1100"/>
              <a:buFont typeface="Arial"/>
              <a:buChar char="●"/>
            </a:pPr>
            <a:r>
              <a:rPr lang="en" sz="1400" b="0" i="0" u="none" strike="noStrike" cap="none">
                <a:solidFill>
                  <a:srgbClr val="3C3C3C"/>
                </a:solidFill>
                <a:latin typeface="Arial"/>
                <a:ea typeface="Arial"/>
                <a:cs typeface="Arial"/>
                <a:sym typeface="Arial"/>
              </a:rPr>
              <a:t>Zonal operation provides extensive market coverage and experience leveraging private sector expertise as required</a:t>
            </a:r>
            <a:endParaRPr sz="1400" b="0" i="0" u="none" strike="noStrike" cap="none">
              <a:solidFill>
                <a:srgbClr val="3C3C3C"/>
              </a:solidFill>
              <a:latin typeface="Arial"/>
              <a:ea typeface="Arial"/>
              <a:cs typeface="Arial"/>
              <a:sym typeface="Arial"/>
            </a:endParaRPr>
          </a:p>
          <a:p>
            <a:pPr marL="457200" marR="0" lvl="0" indent="0" algn="l" rtl="0">
              <a:spcBef>
                <a:spcPts val="0"/>
              </a:spcBef>
              <a:spcAft>
                <a:spcPts val="0"/>
              </a:spcAft>
              <a:buNone/>
            </a:pPr>
            <a:endParaRPr sz="1400" b="0" i="0" u="none" strike="noStrike" cap="none">
              <a:solidFill>
                <a:srgbClr val="3C3C3C"/>
              </a:solidFill>
              <a:latin typeface="Arial"/>
              <a:ea typeface="Arial"/>
              <a:cs typeface="Arial"/>
              <a:sym typeface="Arial"/>
            </a:endParaRPr>
          </a:p>
          <a:p>
            <a:pPr marL="457200" marR="0" lvl="0" indent="-323850" algn="l" rtl="0">
              <a:spcBef>
                <a:spcPts val="0"/>
              </a:spcBef>
              <a:spcAft>
                <a:spcPts val="0"/>
              </a:spcAft>
              <a:buClr>
                <a:srgbClr val="3C3C3C"/>
              </a:buClr>
              <a:buSzPts val="1100"/>
              <a:buFont typeface="Arial"/>
              <a:buChar char="●"/>
            </a:pPr>
            <a:r>
              <a:rPr lang="en" sz="1400" b="0" i="0" u="none" strike="noStrike" cap="none">
                <a:solidFill>
                  <a:srgbClr val="3C3C3C"/>
                </a:solidFill>
                <a:latin typeface="Arial"/>
                <a:ea typeface="Arial"/>
                <a:cs typeface="Arial"/>
                <a:sym typeface="Arial"/>
              </a:rPr>
              <a:t>From due diligence to brokering and closing the transaction</a:t>
            </a:r>
            <a:endParaRPr sz="1400" b="0" i="0" u="none" strike="noStrike" cap="none">
              <a:solidFill>
                <a:srgbClr val="3C3C3C"/>
              </a:solidFill>
              <a:latin typeface="Arial"/>
              <a:ea typeface="Arial"/>
              <a:cs typeface="Arial"/>
              <a:sym typeface="Arial"/>
            </a:endParaRPr>
          </a:p>
          <a:p>
            <a:pPr marL="457200" marR="0" lvl="0" indent="0" algn="l" rtl="0">
              <a:spcBef>
                <a:spcPts val="0"/>
              </a:spcBef>
              <a:spcAft>
                <a:spcPts val="0"/>
              </a:spcAft>
              <a:buNone/>
            </a:pPr>
            <a:endParaRPr sz="1400" b="0" i="0" u="none" strike="noStrike" cap="none">
              <a:solidFill>
                <a:srgbClr val="3C3C3C"/>
              </a:solidFill>
              <a:latin typeface="Arial"/>
              <a:ea typeface="Arial"/>
              <a:cs typeface="Arial"/>
              <a:sym typeface="Arial"/>
            </a:endParaRPr>
          </a:p>
          <a:p>
            <a:pPr marL="457200" marR="0" lvl="0" indent="-323850" algn="l" rtl="0">
              <a:spcBef>
                <a:spcPts val="0"/>
              </a:spcBef>
              <a:spcAft>
                <a:spcPts val="0"/>
              </a:spcAft>
              <a:buClr>
                <a:srgbClr val="3C3C3C"/>
              </a:buClr>
              <a:buSzPts val="1100"/>
              <a:buFont typeface="Arial"/>
              <a:buChar char="●"/>
            </a:pPr>
            <a:r>
              <a:rPr lang="en" sz="1400" b="0" i="0" u="none" strike="noStrike" cap="none">
                <a:solidFill>
                  <a:srgbClr val="3C3C3C"/>
                </a:solidFill>
                <a:latin typeface="Arial"/>
                <a:ea typeface="Arial"/>
                <a:cs typeface="Arial"/>
                <a:sym typeface="Arial"/>
              </a:rPr>
              <a:t>Local Relationships with regulators and other stakeholders key to project success</a:t>
            </a:r>
            <a:endParaRPr sz="1400" b="0" i="0" u="none" strike="noStrike" cap="none">
              <a:solidFill>
                <a:srgbClr val="3C3C3C"/>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488" name="Google Shape;1488;p160" descr="Building with bridge behind it" title="Disposal 8"/>
          <p:cNvPicPr preferRelativeResize="0"/>
          <p:nvPr/>
        </p:nvPicPr>
        <p:blipFill rotWithShape="1">
          <a:blip r:embed="rId3">
            <a:alphaModFix/>
          </a:blip>
          <a:srcRect/>
          <a:stretch/>
        </p:blipFill>
        <p:spPr>
          <a:xfrm>
            <a:off x="6472200" y="1172900"/>
            <a:ext cx="2000250" cy="1295400"/>
          </a:xfrm>
          <a:prstGeom prst="rect">
            <a:avLst/>
          </a:prstGeom>
          <a:noFill/>
          <a:ln>
            <a:noFill/>
          </a:ln>
        </p:spPr>
      </p:pic>
      <p:pic>
        <p:nvPicPr>
          <p:cNvPr id="1489" name="Google Shape;1489;p160" descr="Large building with parking lot in front" title="Disposal 9"/>
          <p:cNvPicPr preferRelativeResize="0"/>
          <p:nvPr/>
        </p:nvPicPr>
        <p:blipFill rotWithShape="1">
          <a:blip r:embed="rId4">
            <a:alphaModFix/>
          </a:blip>
          <a:srcRect/>
          <a:stretch/>
        </p:blipFill>
        <p:spPr>
          <a:xfrm>
            <a:off x="6472200" y="2468288"/>
            <a:ext cx="2000250" cy="1171575"/>
          </a:xfrm>
          <a:prstGeom prst="rect">
            <a:avLst/>
          </a:prstGeom>
          <a:noFill/>
          <a:ln>
            <a:noFill/>
          </a:ln>
        </p:spPr>
      </p:pic>
      <p:pic>
        <p:nvPicPr>
          <p:cNvPr id="1490" name="Google Shape;1490;p160" descr="Aerial view of buildings with one circled in red" title="Disposal 10"/>
          <p:cNvPicPr preferRelativeResize="0"/>
          <p:nvPr/>
        </p:nvPicPr>
        <p:blipFill rotWithShape="1">
          <a:blip r:embed="rId5">
            <a:alphaModFix/>
          </a:blip>
          <a:srcRect/>
          <a:stretch/>
        </p:blipFill>
        <p:spPr>
          <a:xfrm>
            <a:off x="6472200" y="3639875"/>
            <a:ext cx="2000250" cy="1119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94"/>
        <p:cNvGrpSpPr/>
        <p:nvPr/>
      </p:nvGrpSpPr>
      <p:grpSpPr>
        <a:xfrm>
          <a:off x="0" y="0"/>
          <a:ext cx="0" cy="0"/>
          <a:chOff x="0" y="0"/>
          <a:chExt cx="0" cy="0"/>
        </a:xfrm>
      </p:grpSpPr>
      <p:sp>
        <p:nvSpPr>
          <p:cNvPr id="1495" name="Google Shape;1495;p161"/>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161"/>
          <p:cNvSpPr txBox="1">
            <a:spLocks noGrp="1"/>
          </p:cNvSpPr>
          <p:nvPr>
            <p:ph type="title"/>
          </p:nvPr>
        </p:nvSpPr>
        <p:spPr>
          <a:xfrm>
            <a:off x="311700" y="257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700" b="1" i="1">
                <a:solidFill>
                  <a:srgbClr val="2F5963"/>
                </a:solidFill>
              </a:rPr>
              <a:t>We Offer Options...Full Range Of Tools &amp; Services</a:t>
            </a:r>
            <a:endParaRPr sz="2700" b="1" i="1">
              <a:solidFill>
                <a:srgbClr val="2F5963"/>
              </a:solidFill>
            </a:endParaRPr>
          </a:p>
        </p:txBody>
      </p:sp>
      <p:cxnSp>
        <p:nvCxnSpPr>
          <p:cNvPr id="1497" name="Google Shape;1497;p161"/>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sp>
        <p:nvSpPr>
          <p:cNvPr id="1498" name="Google Shape;1498;p161"/>
          <p:cNvSpPr txBox="1"/>
          <p:nvPr/>
        </p:nvSpPr>
        <p:spPr>
          <a:xfrm>
            <a:off x="292725" y="1242575"/>
            <a:ext cx="3387300" cy="3409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400" b="1" i="0" u="sng" strike="noStrike" cap="none">
                <a:solidFill>
                  <a:srgbClr val="000000"/>
                </a:solidFill>
                <a:latin typeface="Arial"/>
                <a:ea typeface="Arial"/>
                <a:cs typeface="Arial"/>
                <a:sym typeface="Arial"/>
              </a:rPr>
              <a:t>Real Property Due Diligence</a:t>
            </a:r>
            <a:endParaRPr sz="1400" b="1" i="0" u="sng"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Asset/Disposal Options Studies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Environmental Characterization/Assessments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NEPA Reviews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Land Use Plan/Master Plan Preparation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Historic Preservation Consultation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Title Review</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Targeted Asset Reviews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Facility Condition Assessments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Energy Audits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Sustainability Survey</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Report of Excess Preparation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Land Surveys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Demolition consultation &amp; analysis</a:t>
            </a:r>
            <a:endParaRPr sz="12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161"/>
          <p:cNvSpPr txBox="1"/>
          <p:nvPr/>
        </p:nvSpPr>
        <p:spPr>
          <a:xfrm>
            <a:off x="3680025" y="1242575"/>
            <a:ext cx="2945100" cy="2104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400" b="1" i="0" u="sng" strike="noStrike" cap="none">
                <a:solidFill>
                  <a:srgbClr val="000000"/>
                </a:solidFill>
                <a:latin typeface="Arial"/>
                <a:ea typeface="Arial"/>
                <a:cs typeface="Arial"/>
                <a:sym typeface="Arial"/>
              </a:rPr>
              <a:t>Transaction Management </a:t>
            </a:r>
            <a:endParaRPr sz="1400" b="1" i="0" u="sng"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Site Acquisition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Comprehensive Repositioning</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(Cradle to Grave Project Management)</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Sales Execution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Relocation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Exchange</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Outlease / Sublease</a:t>
            </a:r>
            <a:endParaRPr sz="1100"/>
          </a:p>
          <a:p>
            <a:pPr marL="0" marR="0" lvl="0" indent="0" algn="l" rtl="0">
              <a:lnSpc>
                <a:spcPct val="115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
        <p:nvSpPr>
          <p:cNvPr id="1500" name="Google Shape;1500;p161"/>
          <p:cNvSpPr txBox="1"/>
          <p:nvPr/>
        </p:nvSpPr>
        <p:spPr>
          <a:xfrm>
            <a:off x="3680025" y="3261726"/>
            <a:ext cx="2461200" cy="1041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400" b="1" i="0" u="sng" strike="noStrike" cap="none">
                <a:solidFill>
                  <a:srgbClr val="000000"/>
                </a:solidFill>
                <a:latin typeface="Arial"/>
                <a:ea typeface="Arial"/>
                <a:cs typeface="Arial"/>
                <a:sym typeface="Arial"/>
              </a:rPr>
              <a:t>Post Disposal Services</a:t>
            </a:r>
            <a:endParaRPr sz="1400" b="1" i="0" u="sng"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Compliance Surveys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Release of Restrictions </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Abrogations </a:t>
            </a:r>
            <a:endParaRPr sz="1400" b="0" i="0" u="none" strike="noStrike" cap="none">
              <a:solidFill>
                <a:srgbClr val="000000"/>
              </a:solidFill>
              <a:latin typeface="Arial"/>
              <a:ea typeface="Arial"/>
              <a:cs typeface="Arial"/>
              <a:sym typeface="Arial"/>
            </a:endParaRPr>
          </a:p>
        </p:txBody>
      </p:sp>
      <p:sp>
        <p:nvSpPr>
          <p:cNvPr id="1501" name="Google Shape;1501;p161"/>
          <p:cNvSpPr txBox="1"/>
          <p:nvPr/>
        </p:nvSpPr>
        <p:spPr>
          <a:xfrm>
            <a:off x="6684600" y="1242575"/>
            <a:ext cx="2147700" cy="1072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400" b="1" i="0" u="sng" strike="noStrike" cap="none">
                <a:solidFill>
                  <a:srgbClr val="000000"/>
                </a:solidFill>
                <a:latin typeface="Arial"/>
                <a:ea typeface="Arial"/>
                <a:cs typeface="Arial"/>
                <a:sym typeface="Arial"/>
              </a:rPr>
              <a:t>Valuation Services</a:t>
            </a:r>
            <a:endParaRPr sz="1400" b="1" i="0" u="sng"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Appraisals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Marketing  Studies</a:t>
            </a:r>
            <a:endParaRPr sz="120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161"/>
          <p:cNvSpPr txBox="1"/>
          <p:nvPr/>
        </p:nvSpPr>
        <p:spPr>
          <a:xfrm>
            <a:off x="6684600" y="2315375"/>
            <a:ext cx="2396100" cy="2281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1200" b="1" i="0" u="sng" strike="noStrike" cap="none">
                <a:solidFill>
                  <a:srgbClr val="000000"/>
                </a:solidFill>
                <a:latin typeface="Arial"/>
                <a:ea typeface="Arial"/>
                <a:cs typeface="Arial"/>
                <a:sym typeface="Arial"/>
              </a:rPr>
              <a:t>Utilization &amp; Disposal Training</a:t>
            </a:r>
            <a:endParaRPr sz="1200" b="1" i="0" u="sng"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3-day, client-tailored or multi-</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agency training course </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Quarterly webinar series in real </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property topics/case studies</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Internal trainings for new hires </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and continuing education</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Trainings available in-person    </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 sz="1200" b="0" i="0" u="none" strike="noStrike" cap="none">
                <a:solidFill>
                  <a:srgbClr val="000000"/>
                </a:solidFill>
                <a:latin typeface="Arial"/>
                <a:ea typeface="Arial"/>
                <a:cs typeface="Arial"/>
                <a:sym typeface="Arial"/>
              </a:rPr>
              <a:t>   and virtual </a:t>
            </a:r>
            <a:endParaRPr sz="12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6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en"/>
              <a:t>Charlestown Navy Yard, Boston, MA</a:t>
            </a:r>
            <a:endParaRPr/>
          </a:p>
        </p:txBody>
      </p:sp>
      <p:pic>
        <p:nvPicPr>
          <p:cNvPr id="1508" name="Google Shape;1508;p162" descr="Charlestown Navy Yard in Massachusetts aerial view of the property and buildings and water" title="Disposal 11"/>
          <p:cNvPicPr preferRelativeResize="0">
            <a:picLocks noGrp="1"/>
          </p:cNvPicPr>
          <p:nvPr>
            <p:ph type="body" idx="1"/>
          </p:nvPr>
        </p:nvPicPr>
        <p:blipFill rotWithShape="1">
          <a:blip r:embed="rId3">
            <a:alphaModFix/>
          </a:blip>
          <a:srcRect/>
          <a:stretch/>
        </p:blipFill>
        <p:spPr>
          <a:xfrm>
            <a:off x="757165" y="996081"/>
            <a:ext cx="7492500" cy="38736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12"/>
        <p:cNvGrpSpPr/>
        <p:nvPr/>
      </p:nvGrpSpPr>
      <p:grpSpPr>
        <a:xfrm>
          <a:off x="0" y="0"/>
          <a:ext cx="0" cy="0"/>
          <a:chOff x="0" y="0"/>
          <a:chExt cx="0" cy="0"/>
        </a:xfrm>
      </p:grpSpPr>
      <p:sp>
        <p:nvSpPr>
          <p:cNvPr id="1513" name="Google Shape;1513;p163"/>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14" name="Google Shape;1514;p163"/>
          <p:cNvSpPr txBox="1">
            <a:spLocks noGrp="1"/>
          </p:cNvSpPr>
          <p:nvPr>
            <p:ph type="title"/>
          </p:nvPr>
        </p:nvSpPr>
        <p:spPr>
          <a:xfrm>
            <a:off x="311700" y="257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700" b="1" i="1">
                <a:solidFill>
                  <a:srgbClr val="2F5963"/>
                </a:solidFill>
              </a:rPr>
              <a:t>Disposal and Utilization Contract Support Services</a:t>
            </a:r>
            <a:endParaRPr sz="2700" b="1" i="1">
              <a:solidFill>
                <a:srgbClr val="2F5963"/>
              </a:solidFill>
            </a:endParaRPr>
          </a:p>
        </p:txBody>
      </p:sp>
      <p:cxnSp>
        <p:nvCxnSpPr>
          <p:cNvPr id="1515" name="Google Shape;1515;p163"/>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sp>
        <p:nvSpPr>
          <p:cNvPr id="1516" name="Google Shape;1516;p163"/>
          <p:cNvSpPr txBox="1"/>
          <p:nvPr/>
        </p:nvSpPr>
        <p:spPr>
          <a:xfrm>
            <a:off x="639200" y="1350100"/>
            <a:ext cx="6111300" cy="30762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200000"/>
              </a:lnSpc>
              <a:spcBef>
                <a:spcPts val="60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Blanket Purchase Agreements  (BPA)</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Carpenter Robbins Commercial Real Estate </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Craddock Group</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CBRE</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Keres</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RSM</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Signet</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JLL</a:t>
            </a:r>
            <a:endParaRPr sz="1700" b="0" i="0" u="none" strike="noStrike" cap="none">
              <a:solidFill>
                <a:srgbClr val="595959"/>
              </a:solidFill>
              <a:latin typeface="Arial"/>
              <a:ea typeface="Arial"/>
              <a:cs typeface="Arial"/>
              <a:sym typeface="Arial"/>
            </a:endParaRPr>
          </a:p>
          <a:p>
            <a:pPr marL="914400" marR="0" lvl="1" indent="-336550" algn="l" rtl="0">
              <a:lnSpc>
                <a:spcPct val="115000"/>
              </a:lnSpc>
              <a:spcBef>
                <a:spcPts val="0"/>
              </a:spcBef>
              <a:spcAft>
                <a:spcPts val="0"/>
              </a:spcAft>
              <a:buClr>
                <a:srgbClr val="595959"/>
              </a:buClr>
              <a:buSzPts val="1300"/>
              <a:buFont typeface="Arial"/>
              <a:buChar char="○"/>
            </a:pPr>
            <a:r>
              <a:rPr lang="en" sz="1700" b="0" i="0" u="none" strike="noStrike" cap="none">
                <a:solidFill>
                  <a:srgbClr val="595959"/>
                </a:solidFill>
                <a:latin typeface="Arial"/>
                <a:ea typeface="Arial"/>
                <a:cs typeface="Arial"/>
                <a:sym typeface="Arial"/>
              </a:rPr>
              <a:t>EMax</a:t>
            </a:r>
            <a:endParaRPr sz="1700" b="0" i="0" u="none" strike="noStrike" cap="none">
              <a:solidFill>
                <a:srgbClr val="595959"/>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101"/>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0" name="Google Shape;950;p101"/>
          <p:cNvSpPr txBox="1"/>
          <p:nvPr/>
        </p:nvSpPr>
        <p:spPr>
          <a:xfrm>
            <a:off x="1970525" y="914400"/>
            <a:ext cx="7035300" cy="463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000" b="1">
              <a:solidFill>
                <a:schemeClr val="dk1"/>
              </a:solidFill>
            </a:endParaRPr>
          </a:p>
          <a:p>
            <a:pPr marL="0" lvl="0" indent="0" algn="ctr" rtl="0">
              <a:spcBef>
                <a:spcPts val="0"/>
              </a:spcBef>
              <a:spcAft>
                <a:spcPts val="0"/>
              </a:spcAft>
              <a:buNone/>
            </a:pPr>
            <a:r>
              <a:rPr lang="en" sz="4000" b="1">
                <a:solidFill>
                  <a:schemeClr val="dk1"/>
                </a:solidFill>
              </a:rPr>
              <a:t>COVID-19 &amp;</a:t>
            </a:r>
            <a:endParaRPr sz="4000" b="1">
              <a:solidFill>
                <a:schemeClr val="dk1"/>
              </a:solidFill>
            </a:endParaRPr>
          </a:p>
          <a:p>
            <a:pPr marL="0" lvl="0" indent="0" algn="ctr" rtl="0">
              <a:spcBef>
                <a:spcPts val="0"/>
              </a:spcBef>
              <a:spcAft>
                <a:spcPts val="0"/>
              </a:spcAft>
              <a:buNone/>
            </a:pPr>
            <a:r>
              <a:rPr lang="en" sz="4000" b="1">
                <a:solidFill>
                  <a:schemeClr val="dk1"/>
                </a:solidFill>
              </a:rPr>
              <a:t> Return to Facilities</a:t>
            </a:r>
            <a:endParaRPr sz="4000" b="1">
              <a:solidFill>
                <a:schemeClr val="dk1"/>
              </a:solidFill>
            </a:endParaRPr>
          </a:p>
          <a:p>
            <a:pPr marL="0" lvl="0" indent="0" algn="ctr" rtl="0">
              <a:spcBef>
                <a:spcPts val="0"/>
              </a:spcBef>
              <a:spcAft>
                <a:spcPts val="0"/>
              </a:spcAft>
              <a:buNone/>
            </a:pPr>
            <a:endParaRPr sz="4000" b="1">
              <a:solidFill>
                <a:schemeClr val="dk1"/>
              </a:solidFill>
            </a:endParaRPr>
          </a:p>
          <a:p>
            <a:pPr marL="0" lvl="0" indent="0" algn="ctr" rtl="0">
              <a:spcBef>
                <a:spcPts val="0"/>
              </a:spcBef>
              <a:spcAft>
                <a:spcPts val="0"/>
              </a:spcAft>
              <a:buNone/>
            </a:pPr>
            <a:r>
              <a:rPr lang="en" sz="3700" b="1">
                <a:solidFill>
                  <a:schemeClr val="dk1"/>
                </a:solidFill>
              </a:rPr>
              <a:t>What to Expect</a:t>
            </a:r>
            <a:endParaRPr sz="3700" b="1">
              <a:solidFill>
                <a:schemeClr val="dk1"/>
              </a:solidFill>
            </a:endParaRPr>
          </a:p>
          <a:p>
            <a:pPr marL="0" lvl="0" indent="0" algn="l" rtl="0">
              <a:spcBef>
                <a:spcPts val="0"/>
              </a:spcBef>
              <a:spcAft>
                <a:spcPts val="0"/>
              </a:spcAft>
              <a:buNone/>
            </a:pPr>
            <a:endParaRPr sz="4000" b="1">
              <a:solidFill>
                <a:schemeClr val="dk1"/>
              </a:solidFill>
            </a:endParaRPr>
          </a:p>
          <a:p>
            <a:pPr marL="0" lvl="0" indent="0" algn="ctr" rtl="0">
              <a:spcBef>
                <a:spcPts val="0"/>
              </a:spcBef>
              <a:spcAft>
                <a:spcPts val="0"/>
              </a:spcAft>
              <a:buNone/>
            </a:pPr>
            <a:endParaRPr sz="1200">
              <a:solidFill>
                <a:schemeClr val="dk1"/>
              </a:solidFill>
            </a:endParaRPr>
          </a:p>
          <a:p>
            <a:pPr marL="0" lvl="0" indent="0" algn="ctr" rtl="0">
              <a:spcBef>
                <a:spcPts val="0"/>
              </a:spcBef>
              <a:spcAft>
                <a:spcPts val="0"/>
              </a:spcAft>
              <a:buNone/>
            </a:pPr>
            <a:endParaRPr sz="4000">
              <a:solidFill>
                <a:schemeClr val="dk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20"/>
        <p:cNvGrpSpPr/>
        <p:nvPr/>
      </p:nvGrpSpPr>
      <p:grpSpPr>
        <a:xfrm>
          <a:off x="0" y="0"/>
          <a:ext cx="0" cy="0"/>
          <a:chOff x="0" y="0"/>
          <a:chExt cx="0" cy="0"/>
        </a:xfrm>
      </p:grpSpPr>
      <p:sp>
        <p:nvSpPr>
          <p:cNvPr id="1521" name="Google Shape;1521;p164"/>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22" name="Google Shape;1522;p164"/>
          <p:cNvSpPr txBox="1">
            <a:spLocks noGrp="1"/>
          </p:cNvSpPr>
          <p:nvPr>
            <p:ph type="title"/>
          </p:nvPr>
        </p:nvSpPr>
        <p:spPr>
          <a:xfrm>
            <a:off x="311700" y="2571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800" b="1" i="1">
                <a:solidFill>
                  <a:srgbClr val="2F5963"/>
                </a:solidFill>
              </a:rPr>
              <a:t>Traditional Disposal Process</a:t>
            </a:r>
            <a:endParaRPr sz="2800" b="1" i="1">
              <a:solidFill>
                <a:srgbClr val="2F5963"/>
              </a:solidFill>
            </a:endParaRPr>
          </a:p>
        </p:txBody>
      </p:sp>
      <p:cxnSp>
        <p:nvCxnSpPr>
          <p:cNvPr id="1523" name="Google Shape;1523;p164"/>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pic>
        <p:nvPicPr>
          <p:cNvPr id="1524" name="Google Shape;1524;p164" descr="Chart showing excess, federal transfer, surplus property, negotiated sale, public sale" title="Disposal Methods in Order of Progression"/>
          <p:cNvPicPr preferRelativeResize="0"/>
          <p:nvPr/>
        </p:nvPicPr>
        <p:blipFill rotWithShape="1">
          <a:blip r:embed="rId3">
            <a:alphaModFix/>
          </a:blip>
          <a:srcRect/>
          <a:stretch/>
        </p:blipFill>
        <p:spPr>
          <a:xfrm>
            <a:off x="1119637" y="1328825"/>
            <a:ext cx="6904724" cy="350032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28"/>
        <p:cNvGrpSpPr/>
        <p:nvPr/>
      </p:nvGrpSpPr>
      <p:grpSpPr>
        <a:xfrm>
          <a:off x="0" y="0"/>
          <a:ext cx="0" cy="0"/>
          <a:chOff x="0" y="0"/>
          <a:chExt cx="0" cy="0"/>
        </a:xfrm>
      </p:grpSpPr>
      <p:sp>
        <p:nvSpPr>
          <p:cNvPr id="1529" name="Google Shape;1529;p165"/>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30" name="Google Shape;1530;p165"/>
          <p:cNvSpPr txBox="1">
            <a:spLocks noGrp="1"/>
          </p:cNvSpPr>
          <p:nvPr>
            <p:ph type="title"/>
          </p:nvPr>
        </p:nvSpPr>
        <p:spPr>
          <a:xfrm>
            <a:off x="311700" y="251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800" b="1" i="1">
                <a:solidFill>
                  <a:srgbClr val="2F5963"/>
                </a:solidFill>
              </a:rPr>
              <a:t>Proven Results (FY16 to FY20)</a:t>
            </a:r>
            <a:endParaRPr sz="2800" b="1" i="1">
              <a:solidFill>
                <a:srgbClr val="2F5963"/>
              </a:solidFill>
            </a:endParaRPr>
          </a:p>
        </p:txBody>
      </p:sp>
      <p:cxnSp>
        <p:nvCxnSpPr>
          <p:cNvPr id="1531" name="Google Shape;1531;p165"/>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pic>
        <p:nvPicPr>
          <p:cNvPr id="1532" name="Google Shape;1532;p165" descr="Satellite dishes with power lines" title="Disposal 12"/>
          <p:cNvPicPr preferRelativeResize="0"/>
          <p:nvPr/>
        </p:nvPicPr>
        <p:blipFill rotWithShape="1">
          <a:blip r:embed="rId3">
            <a:alphaModFix/>
          </a:blip>
          <a:srcRect/>
          <a:stretch/>
        </p:blipFill>
        <p:spPr>
          <a:xfrm>
            <a:off x="5227126" y="1205451"/>
            <a:ext cx="3605175" cy="3579625"/>
          </a:xfrm>
          <a:prstGeom prst="rect">
            <a:avLst/>
          </a:prstGeom>
          <a:noFill/>
          <a:ln w="9525" cap="flat" cmpd="sng">
            <a:solidFill>
              <a:srgbClr val="000000"/>
            </a:solidFill>
            <a:prstDash val="solid"/>
            <a:round/>
            <a:headEnd type="none" w="sm" len="sm"/>
            <a:tailEnd type="none" w="sm" len="sm"/>
          </a:ln>
        </p:spPr>
      </p:pic>
      <p:sp>
        <p:nvSpPr>
          <p:cNvPr id="1533" name="Google Shape;1533;p165"/>
          <p:cNvSpPr txBox="1"/>
          <p:nvPr/>
        </p:nvSpPr>
        <p:spPr>
          <a:xfrm>
            <a:off x="107525" y="1087250"/>
            <a:ext cx="4561800" cy="38481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400" b="1" i="0" u="none" strike="noStrike" cap="none">
                <a:solidFill>
                  <a:srgbClr val="595959"/>
                </a:solidFill>
                <a:latin typeface="Arial"/>
                <a:ea typeface="Arial"/>
                <a:cs typeface="Arial"/>
                <a:sym typeface="Arial"/>
              </a:rPr>
              <a:t>Total Transactions:</a:t>
            </a:r>
            <a:endParaRPr sz="1400" b="1"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Over 700 Deals (Fed Transfers, PBCs, Sales)</a:t>
            </a:r>
            <a:endParaRPr sz="1400" b="0"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Over 75% go to Sale</a:t>
            </a:r>
            <a:endParaRPr sz="1400" b="0" i="0" u="none" strike="noStrike" cap="none">
              <a:solidFill>
                <a:srgbClr val="595959"/>
              </a:solidFill>
              <a:latin typeface="Arial"/>
              <a:ea typeface="Arial"/>
              <a:cs typeface="Arial"/>
              <a:sym typeface="Arial"/>
            </a:endParaRPr>
          </a:p>
          <a:p>
            <a:pPr marL="0" marR="0" lvl="0" indent="0" algn="l" rtl="0">
              <a:spcBef>
                <a:spcPts val="0"/>
              </a:spcBef>
              <a:spcAft>
                <a:spcPts val="0"/>
              </a:spcAft>
              <a:buNone/>
            </a:pPr>
            <a:r>
              <a:rPr lang="en" sz="1400" b="1" i="0" u="none" strike="noStrike" cap="none">
                <a:solidFill>
                  <a:srgbClr val="595959"/>
                </a:solidFill>
                <a:latin typeface="Arial"/>
                <a:ea typeface="Arial"/>
                <a:cs typeface="Arial"/>
                <a:sym typeface="Arial"/>
              </a:rPr>
              <a:t>Total Acres:</a:t>
            </a:r>
            <a:endParaRPr sz="1400" b="1"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Over 50,000 Acres Conveyed</a:t>
            </a:r>
            <a:endParaRPr sz="1400" b="0"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Total Sales:</a:t>
            </a:r>
            <a:endParaRPr sz="1400" b="0"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Over 500 Public Auctions &amp; Sole Source Negotiations</a:t>
            </a:r>
            <a:endParaRPr sz="1400" b="0" i="0" u="none" strike="noStrike" cap="none">
              <a:solidFill>
                <a:srgbClr val="595959"/>
              </a:solidFill>
              <a:latin typeface="Arial"/>
              <a:ea typeface="Arial"/>
              <a:cs typeface="Arial"/>
              <a:sym typeface="Arial"/>
            </a:endParaRPr>
          </a:p>
          <a:p>
            <a:pPr marL="0" marR="0" lvl="0" indent="0" algn="l" rtl="0">
              <a:spcBef>
                <a:spcPts val="0"/>
              </a:spcBef>
              <a:spcAft>
                <a:spcPts val="0"/>
              </a:spcAft>
              <a:buNone/>
            </a:pPr>
            <a:r>
              <a:rPr lang="en" sz="1400" b="1" i="0" u="none" strike="noStrike" cap="none">
                <a:solidFill>
                  <a:srgbClr val="595959"/>
                </a:solidFill>
                <a:latin typeface="Arial"/>
                <a:ea typeface="Arial"/>
                <a:cs typeface="Arial"/>
                <a:sym typeface="Arial"/>
              </a:rPr>
              <a:t>Proceeds:</a:t>
            </a:r>
            <a:endParaRPr sz="1400" b="1"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Over $425M Generated From Sales</a:t>
            </a:r>
            <a:endParaRPr sz="1400" b="0" i="0" u="none" strike="noStrike" cap="none">
              <a:solidFill>
                <a:srgbClr val="595959"/>
              </a:solidFill>
              <a:latin typeface="Arial"/>
              <a:ea typeface="Arial"/>
              <a:cs typeface="Arial"/>
              <a:sym typeface="Arial"/>
            </a:endParaRPr>
          </a:p>
          <a:p>
            <a:pPr marL="0" marR="0" lvl="0" indent="0" algn="l" rtl="0">
              <a:spcBef>
                <a:spcPts val="0"/>
              </a:spcBef>
              <a:spcAft>
                <a:spcPts val="0"/>
              </a:spcAft>
              <a:buNone/>
            </a:pPr>
            <a:r>
              <a:rPr lang="en" sz="1400" b="1" i="0" u="none" strike="noStrike" cap="none">
                <a:solidFill>
                  <a:srgbClr val="595959"/>
                </a:solidFill>
                <a:latin typeface="Arial"/>
                <a:ea typeface="Arial"/>
                <a:cs typeface="Arial"/>
                <a:sym typeface="Arial"/>
              </a:rPr>
              <a:t>Customer diversity:</a:t>
            </a:r>
            <a:endParaRPr sz="1400" b="1"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Provided realty services to more than 20 different bureaus and agencies</a:t>
            </a:r>
            <a:endParaRPr sz="1400" b="0" i="0" u="none" strike="noStrike" cap="none">
              <a:solidFill>
                <a:srgbClr val="595959"/>
              </a:solidFill>
              <a:latin typeface="Arial"/>
              <a:ea typeface="Arial"/>
              <a:cs typeface="Arial"/>
              <a:sym typeface="Arial"/>
            </a:endParaRPr>
          </a:p>
          <a:p>
            <a:pPr marL="0" marR="0" lvl="0" indent="0" algn="l" rtl="0">
              <a:spcBef>
                <a:spcPts val="0"/>
              </a:spcBef>
              <a:spcAft>
                <a:spcPts val="0"/>
              </a:spcAft>
              <a:buNone/>
            </a:pPr>
            <a:r>
              <a:rPr lang="en" sz="1400" b="1" i="0" u="none" strike="noStrike" cap="none">
                <a:solidFill>
                  <a:srgbClr val="595959"/>
                </a:solidFill>
                <a:latin typeface="Arial"/>
                <a:ea typeface="Arial"/>
                <a:cs typeface="Arial"/>
                <a:sym typeface="Arial"/>
              </a:rPr>
              <a:t>Educating Customers Governmentwide:</a:t>
            </a:r>
            <a:endParaRPr sz="1400" b="1" i="0" u="none" strike="noStrike" cap="none">
              <a:solidFill>
                <a:srgbClr val="595959"/>
              </a:solidFill>
              <a:latin typeface="Arial"/>
              <a:ea typeface="Arial"/>
              <a:cs typeface="Arial"/>
              <a:sym typeface="Arial"/>
            </a:endParaRPr>
          </a:p>
          <a:p>
            <a:pPr marL="457200" marR="0" lvl="0" indent="-323850" algn="l" rtl="0">
              <a:spcBef>
                <a:spcPts val="0"/>
              </a:spcBef>
              <a:spcAft>
                <a:spcPts val="0"/>
              </a:spcAft>
              <a:buClr>
                <a:srgbClr val="595959"/>
              </a:buClr>
              <a:buSzPts val="1100"/>
              <a:buFont typeface="Arial"/>
              <a:buChar char="●"/>
            </a:pPr>
            <a:r>
              <a:rPr lang="en" sz="1400" b="0" i="0" u="none" strike="noStrike" cap="none">
                <a:solidFill>
                  <a:srgbClr val="595959"/>
                </a:solidFill>
                <a:latin typeface="Arial"/>
                <a:ea typeface="Arial"/>
                <a:cs typeface="Arial"/>
                <a:sym typeface="Arial"/>
              </a:rPr>
              <a:t>Held 30 multi-day workshops (both single and multi-agency) for a variety of federal customers </a:t>
            </a:r>
            <a:endParaRPr sz="1400" b="0" i="0" u="none" strike="noStrike" cap="none">
              <a:solidFill>
                <a:srgbClr val="595959"/>
              </a:solidFill>
              <a:latin typeface="Arial"/>
              <a:ea typeface="Arial"/>
              <a:cs typeface="Arial"/>
              <a:sym typeface="Arial"/>
            </a:endParaRPr>
          </a:p>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1538" name="Google Shape;1538;p16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en" sz="2100" b="1" i="0" u="none" strike="noStrike" cap="none">
                <a:solidFill>
                  <a:srgbClr val="000000"/>
                </a:solidFill>
              </a:rPr>
              <a:t>RPU&amp;D Client Agencies </a:t>
            </a:r>
            <a:r>
              <a:rPr lang="en" b="1">
                <a:solidFill>
                  <a:srgbClr val="000000"/>
                </a:solidFill>
              </a:rPr>
              <a:t>In</a:t>
            </a:r>
            <a:r>
              <a:rPr lang="en" sz="2100" b="1" i="0" u="none" strike="noStrike" cap="none">
                <a:solidFill>
                  <a:srgbClr val="000000"/>
                </a:solidFill>
              </a:rPr>
              <a:t>clude:</a:t>
            </a:r>
            <a:endParaRPr b="1"/>
          </a:p>
        </p:txBody>
      </p:sp>
      <p:sp>
        <p:nvSpPr>
          <p:cNvPr id="1539" name="Google Shape;1539;p166"/>
          <p:cNvSpPr txBox="1"/>
          <p:nvPr/>
        </p:nvSpPr>
        <p:spPr>
          <a:xfrm>
            <a:off x="572389" y="1300431"/>
            <a:ext cx="4250700" cy="3486300"/>
          </a:xfrm>
          <a:prstGeom prst="rect">
            <a:avLst/>
          </a:prstGeom>
          <a:noFill/>
          <a:ln>
            <a:noFill/>
          </a:ln>
        </p:spPr>
        <p:txBody>
          <a:bodyPr spcFirstLastPara="1" wrap="square" lIns="68575" tIns="34275" rIns="68575" bIns="34275" anchor="t" anchorCtr="0">
            <a:spAutoFit/>
          </a:bodyPr>
          <a:lstStyle/>
          <a:p>
            <a:pPr marL="215900" marR="0" lvl="0" indent="-209550" algn="l" rtl="0">
              <a:spcBef>
                <a:spcPts val="0"/>
              </a:spcBef>
              <a:spcAft>
                <a:spcPts val="0"/>
              </a:spcAft>
              <a:buClr>
                <a:schemeClr val="dk1"/>
              </a:buClr>
              <a:buSzPts val="1500"/>
              <a:buFont typeface="Arial"/>
              <a:buChar char="•"/>
            </a:pPr>
            <a:r>
              <a:rPr lang="en" sz="1500" b="0" i="0" u="none" strike="noStrike" cap="none">
                <a:solidFill>
                  <a:schemeClr val="dk1"/>
                </a:solidFill>
                <a:latin typeface="Arial"/>
                <a:ea typeface="Arial"/>
                <a:cs typeface="Arial"/>
                <a:sym typeface="Arial"/>
              </a:rPr>
              <a:t>United States Coast Guard</a:t>
            </a:r>
            <a:endParaRPr sz="1100"/>
          </a:p>
          <a:p>
            <a:pPr marL="685800" marR="0" lvl="1" indent="-260350" algn="l" rtl="0">
              <a:spcBef>
                <a:spcPts val="0"/>
              </a:spcBef>
              <a:spcAft>
                <a:spcPts val="0"/>
              </a:spcAft>
              <a:buClr>
                <a:schemeClr val="dk1"/>
              </a:buClr>
              <a:buSzPts val="1500"/>
              <a:buFont typeface="Arial"/>
              <a:buChar char="○"/>
            </a:pPr>
            <a:r>
              <a:rPr lang="en" sz="1400" b="0" i="0" u="none" strike="noStrike" cap="none">
                <a:solidFill>
                  <a:schemeClr val="dk1"/>
                </a:solidFill>
                <a:latin typeface="Arial"/>
                <a:ea typeface="Arial"/>
                <a:cs typeface="Arial"/>
                <a:sym typeface="Arial"/>
              </a:rPr>
              <a:t>Housing Sales Initiative</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Lighthouse Preservation Program </a:t>
            </a:r>
            <a:br>
              <a:rPr lang="en"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National Park Service</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Charlestown Navy Yard</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Gateway National Recreation Area</a:t>
            </a:r>
            <a:endParaRPr sz="1100"/>
          </a:p>
          <a:p>
            <a:pPr marL="215900" marR="0" lvl="0" indent="-12700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GSA Public Building Service</a:t>
            </a:r>
            <a:br>
              <a:rPr lang="en"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Department of Energy</a:t>
            </a:r>
            <a:br>
              <a:rPr lang="en" sz="1500">
                <a:solidFill>
                  <a:schemeClr val="dk1"/>
                </a:solidFill>
                <a:latin typeface="Arial"/>
                <a:ea typeface="Arial"/>
                <a:cs typeface="Arial"/>
                <a:sym typeface="Arial"/>
              </a:rPr>
            </a:br>
            <a:endParaRPr sz="15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Department of Labor</a:t>
            </a:r>
            <a:br>
              <a:rPr lang="en" sz="1500">
                <a:solidFill>
                  <a:schemeClr val="dk1"/>
                </a:solidFill>
                <a:latin typeface="Arial"/>
                <a:ea typeface="Arial"/>
                <a:cs typeface="Arial"/>
                <a:sym typeface="Arial"/>
              </a:rPr>
            </a:br>
            <a:endParaRPr sz="15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Environmental Protection Agency </a:t>
            </a:r>
            <a:r>
              <a:rPr lang="en" sz="1400">
                <a:solidFill>
                  <a:schemeClr val="dk1"/>
                </a:solidFill>
                <a:latin typeface="Arial"/>
                <a:ea typeface="Arial"/>
                <a:cs typeface="Arial"/>
                <a:sym typeface="Arial"/>
              </a:rPr>
              <a:t> </a:t>
            </a:r>
            <a:endParaRPr sz="1100"/>
          </a:p>
        </p:txBody>
      </p:sp>
      <p:sp>
        <p:nvSpPr>
          <p:cNvPr id="1540" name="Google Shape;1540;p166"/>
          <p:cNvSpPr txBox="1"/>
          <p:nvPr/>
        </p:nvSpPr>
        <p:spPr>
          <a:xfrm>
            <a:off x="4634462" y="1323531"/>
            <a:ext cx="4570800" cy="3471000"/>
          </a:xfrm>
          <a:prstGeom prst="rect">
            <a:avLst/>
          </a:prstGeom>
          <a:noFill/>
          <a:ln>
            <a:noFill/>
          </a:ln>
        </p:spPr>
        <p:txBody>
          <a:bodyPr spcFirstLastPara="1" wrap="square" lIns="68575" tIns="34275" rIns="68575" bIns="34275" anchor="t" anchorCtr="0">
            <a:spAutoFit/>
          </a:bodyPr>
          <a:lstStyle/>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Department of Homeland Security</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Plum Island</a:t>
            </a:r>
            <a:br>
              <a:rPr lang="en"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Department of Defense</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Army</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Nav</a:t>
            </a:r>
            <a:r>
              <a:rPr lang="en">
                <a:solidFill>
                  <a:schemeClr val="dk1"/>
                </a:solidFill>
              </a:rPr>
              <a:t>y</a:t>
            </a:r>
            <a:endParaRPr>
              <a:solidFill>
                <a:schemeClr val="dk1"/>
              </a:solidFill>
            </a:endParaRPr>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Air Force</a:t>
            </a:r>
            <a:endParaRPr sz="1100"/>
          </a:p>
          <a:p>
            <a:pPr marL="215900" marR="0" lvl="0" indent="-12700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Corps of Engineers </a:t>
            </a:r>
            <a:br>
              <a:rPr lang="en" sz="1400">
                <a:solidFill>
                  <a:schemeClr val="dk1"/>
                </a:solidFill>
                <a:latin typeface="Arial"/>
                <a:ea typeface="Arial"/>
                <a:cs typeface="Arial"/>
                <a:sym typeface="Arial"/>
              </a:rPr>
            </a:b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Department of Transportation</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Volpe Transportation Center</a:t>
            </a:r>
            <a:endParaRPr sz="1100"/>
          </a:p>
          <a:p>
            <a:pPr marL="685800" marR="0" lvl="1" indent="-260350" algn="l" rtl="0">
              <a:spcBef>
                <a:spcPts val="0"/>
              </a:spcBef>
              <a:spcAft>
                <a:spcPts val="0"/>
              </a:spcAft>
              <a:buClr>
                <a:schemeClr val="dk1"/>
              </a:buClr>
              <a:buSzPts val="1500"/>
              <a:buFont typeface="Arial"/>
              <a:buChar char="○"/>
            </a:pPr>
            <a:r>
              <a:rPr lang="en" sz="1400">
                <a:solidFill>
                  <a:schemeClr val="dk1"/>
                </a:solidFill>
                <a:latin typeface="Arial"/>
                <a:ea typeface="Arial"/>
                <a:cs typeface="Arial"/>
                <a:sym typeface="Arial"/>
              </a:rPr>
              <a:t>Maritime Administration</a:t>
            </a:r>
            <a:endParaRPr sz="1100"/>
          </a:p>
          <a:p>
            <a:pPr marL="215900" marR="0" lvl="0" indent="-127000" algn="l" rtl="0">
              <a:spcBef>
                <a:spcPts val="0"/>
              </a:spcBef>
              <a:spcAft>
                <a:spcPts val="0"/>
              </a:spcAft>
              <a:buClr>
                <a:schemeClr val="dk1"/>
              </a:buClr>
              <a:buSzPts val="1400"/>
              <a:buFont typeface="Arial"/>
              <a:buNone/>
            </a:pPr>
            <a:endParaRPr sz="1400">
              <a:solidFill>
                <a:schemeClr val="dk1"/>
              </a:solidFill>
              <a:latin typeface="Arial"/>
              <a:ea typeface="Arial"/>
              <a:cs typeface="Arial"/>
              <a:sym typeface="Arial"/>
            </a:endParaRPr>
          </a:p>
          <a:p>
            <a:pPr marL="215900" marR="0" lvl="0" indent="-209550" algn="l" rtl="0">
              <a:spcBef>
                <a:spcPts val="0"/>
              </a:spcBef>
              <a:spcAft>
                <a:spcPts val="0"/>
              </a:spcAft>
              <a:buClr>
                <a:schemeClr val="dk1"/>
              </a:buClr>
              <a:buSzPts val="1500"/>
              <a:buFont typeface="Arial"/>
              <a:buChar char="•"/>
            </a:pPr>
            <a:r>
              <a:rPr lang="en" sz="1500">
                <a:solidFill>
                  <a:schemeClr val="dk1"/>
                </a:solidFill>
                <a:latin typeface="Arial"/>
                <a:ea typeface="Arial"/>
                <a:cs typeface="Arial"/>
                <a:sym typeface="Arial"/>
              </a:rPr>
              <a:t>Department of Agriculture </a:t>
            </a:r>
            <a:endParaRPr sz="11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44"/>
        <p:cNvGrpSpPr/>
        <p:nvPr/>
      </p:nvGrpSpPr>
      <p:grpSpPr>
        <a:xfrm>
          <a:off x="0" y="0"/>
          <a:ext cx="0" cy="0"/>
          <a:chOff x="0" y="0"/>
          <a:chExt cx="0" cy="0"/>
        </a:xfrm>
      </p:grpSpPr>
      <p:sp>
        <p:nvSpPr>
          <p:cNvPr id="1545" name="Google Shape;1545;p167"/>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546" name="Google Shape;1546;p167"/>
          <p:cNvSpPr txBox="1">
            <a:spLocks noGrp="1"/>
          </p:cNvSpPr>
          <p:nvPr>
            <p:ph type="title"/>
          </p:nvPr>
        </p:nvSpPr>
        <p:spPr>
          <a:xfrm>
            <a:off x="311700" y="25115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700"/>
              <a:buNone/>
            </a:pPr>
            <a:r>
              <a:rPr lang="en" sz="2800" b="1" i="1">
                <a:solidFill>
                  <a:srgbClr val="2F5963"/>
                </a:solidFill>
              </a:rPr>
              <a:t>Resources For The Customers We Serve</a:t>
            </a:r>
            <a:endParaRPr sz="2800" b="1" i="1">
              <a:solidFill>
                <a:srgbClr val="2F5963"/>
              </a:solidFill>
            </a:endParaRPr>
          </a:p>
        </p:txBody>
      </p:sp>
      <p:cxnSp>
        <p:nvCxnSpPr>
          <p:cNvPr id="1547" name="Google Shape;1547;p167"/>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pic>
        <p:nvPicPr>
          <p:cNvPr id="1548" name="Google Shape;1548;p167" descr="Capital building showing a map with the search bar for locations" title="Real Property Utilization and Disposal"/>
          <p:cNvPicPr preferRelativeResize="0"/>
          <p:nvPr/>
        </p:nvPicPr>
        <p:blipFill rotWithShape="1">
          <a:blip r:embed="rId3">
            <a:alphaModFix/>
          </a:blip>
          <a:srcRect l="22227" t="11890" r="23677" b="3543"/>
          <a:stretch/>
        </p:blipFill>
        <p:spPr>
          <a:xfrm>
            <a:off x="2806850" y="1042900"/>
            <a:ext cx="4451400" cy="3742176"/>
          </a:xfrm>
          <a:prstGeom prst="rect">
            <a:avLst/>
          </a:prstGeom>
          <a:noFill/>
          <a:ln>
            <a:noFill/>
          </a:ln>
        </p:spPr>
      </p:pic>
      <p:pic>
        <p:nvPicPr>
          <p:cNvPr id="1549" name="Google Shape;1549;p167" descr="Link to homepage, property disposal auction site, resources for federal agency customers and facebook page" title="Property Disposal Homepage"/>
          <p:cNvPicPr preferRelativeResize="0"/>
          <p:nvPr/>
        </p:nvPicPr>
        <p:blipFill rotWithShape="1">
          <a:blip r:embed="rId4">
            <a:alphaModFix/>
          </a:blip>
          <a:srcRect/>
          <a:stretch/>
        </p:blipFill>
        <p:spPr>
          <a:xfrm>
            <a:off x="122842" y="1042900"/>
            <a:ext cx="2806850" cy="3742175"/>
          </a:xfrm>
          <a:prstGeom prst="rect">
            <a:avLst/>
          </a:prstGeom>
          <a:noFill/>
          <a:ln>
            <a:noFill/>
          </a:ln>
        </p:spPr>
      </p:pic>
      <p:pic>
        <p:nvPicPr>
          <p:cNvPr id="1550" name="Google Shape;1550;p167" descr="Cover of the book" title="Environmental Framework For Real Property Disposal"/>
          <p:cNvPicPr preferRelativeResize="0"/>
          <p:nvPr/>
        </p:nvPicPr>
        <p:blipFill rotWithShape="1">
          <a:blip r:embed="rId5">
            <a:alphaModFix/>
          </a:blip>
          <a:srcRect/>
          <a:stretch/>
        </p:blipFill>
        <p:spPr>
          <a:xfrm>
            <a:off x="7258251" y="1042900"/>
            <a:ext cx="1875799" cy="1973901"/>
          </a:xfrm>
          <a:prstGeom prst="rect">
            <a:avLst/>
          </a:prstGeom>
          <a:noFill/>
          <a:ln>
            <a:noFill/>
          </a:ln>
        </p:spPr>
      </p:pic>
      <p:pic>
        <p:nvPicPr>
          <p:cNvPr id="1551" name="Google Shape;1551;p167" descr="Cover of the book" title="Your Guide to Acquiring Federal Real Estate for Public Use"/>
          <p:cNvPicPr preferRelativeResize="0"/>
          <p:nvPr/>
        </p:nvPicPr>
        <p:blipFill rotWithShape="1">
          <a:blip r:embed="rId6">
            <a:alphaModFix/>
          </a:blip>
          <a:srcRect/>
          <a:stretch/>
        </p:blipFill>
        <p:spPr>
          <a:xfrm>
            <a:off x="7258250" y="3039201"/>
            <a:ext cx="1875801" cy="1745875"/>
          </a:xfrm>
          <a:prstGeom prst="rect">
            <a:avLst/>
          </a:prstGeom>
          <a:noFill/>
          <a:ln>
            <a:noFill/>
          </a:ln>
        </p:spPr>
      </p:pic>
      <p:sp>
        <p:nvSpPr>
          <p:cNvPr id="1552" name="Google Shape;1552;p167"/>
          <p:cNvSpPr txBox="1"/>
          <p:nvPr/>
        </p:nvSpPr>
        <p:spPr>
          <a:xfrm>
            <a:off x="4268325" y="1351125"/>
            <a:ext cx="26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200"/>
              <a:buFont typeface="Arial"/>
              <a:buNone/>
            </a:pPr>
            <a:endParaRPr>
              <a:highlight>
                <a:schemeClr val="accent6"/>
              </a:high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556"/>
        <p:cNvGrpSpPr/>
        <p:nvPr/>
      </p:nvGrpSpPr>
      <p:grpSpPr>
        <a:xfrm>
          <a:off x="0" y="0"/>
          <a:ext cx="0" cy="0"/>
          <a:chOff x="0" y="0"/>
          <a:chExt cx="0" cy="0"/>
        </a:xfrm>
      </p:grpSpPr>
      <p:sp>
        <p:nvSpPr>
          <p:cNvPr id="1557" name="Google Shape;1557;p168"/>
          <p:cNvSpPr/>
          <p:nvPr/>
        </p:nvSpPr>
        <p:spPr>
          <a:xfrm>
            <a:off x="0" y="0"/>
            <a:ext cx="9144000" cy="98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558" name="Google Shape;1558;p168"/>
          <p:cNvSpPr txBox="1">
            <a:spLocks noGrp="1"/>
          </p:cNvSpPr>
          <p:nvPr>
            <p:ph type="title"/>
          </p:nvPr>
        </p:nvSpPr>
        <p:spPr>
          <a:xfrm>
            <a:off x="47800" y="251150"/>
            <a:ext cx="89733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700"/>
              <a:buNone/>
            </a:pPr>
            <a:r>
              <a:rPr lang="en" sz="2800" b="1" i="1">
                <a:solidFill>
                  <a:srgbClr val="2F5963"/>
                </a:solidFill>
              </a:rPr>
              <a:t>Training Resources For The Customers We Serve</a:t>
            </a:r>
            <a:endParaRPr sz="2800" b="1" i="1">
              <a:solidFill>
                <a:srgbClr val="2F5963"/>
              </a:solidFill>
            </a:endParaRPr>
          </a:p>
        </p:txBody>
      </p:sp>
      <p:cxnSp>
        <p:nvCxnSpPr>
          <p:cNvPr id="1559" name="Google Shape;1559;p168"/>
          <p:cNvCxnSpPr/>
          <p:nvPr/>
        </p:nvCxnSpPr>
        <p:spPr>
          <a:xfrm>
            <a:off x="-1950" y="1008788"/>
            <a:ext cx="9147900" cy="11700"/>
          </a:xfrm>
          <a:prstGeom prst="straightConnector1">
            <a:avLst/>
          </a:prstGeom>
          <a:noFill/>
          <a:ln w="19050" cap="flat" cmpd="sng">
            <a:solidFill>
              <a:srgbClr val="990000"/>
            </a:solidFill>
            <a:prstDash val="solid"/>
            <a:round/>
            <a:headEnd type="none" w="sm" len="sm"/>
            <a:tailEnd type="none" w="sm" len="sm"/>
          </a:ln>
        </p:spPr>
      </p:cxnSp>
      <p:sp>
        <p:nvSpPr>
          <p:cNvPr id="1560" name="Google Shape;1560;p168"/>
          <p:cNvSpPr txBox="1"/>
          <p:nvPr/>
        </p:nvSpPr>
        <p:spPr>
          <a:xfrm>
            <a:off x="0" y="1510825"/>
            <a:ext cx="3655800" cy="31461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How to Report Real Property Excess</a:t>
            </a:r>
            <a:endParaRPr sz="1300">
              <a:solidFill>
                <a:srgbClr val="595959"/>
              </a:solidFill>
              <a:latin typeface="Arial"/>
              <a:ea typeface="Arial"/>
              <a:cs typeface="Arial"/>
              <a:sym typeface="Arial"/>
            </a:endParaRPr>
          </a:p>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The Federal Real Property Process</a:t>
            </a:r>
            <a:endParaRPr sz="1300">
              <a:solidFill>
                <a:srgbClr val="595959"/>
              </a:solidFill>
              <a:latin typeface="Arial"/>
              <a:ea typeface="Arial"/>
              <a:cs typeface="Arial"/>
              <a:sym typeface="Arial"/>
            </a:endParaRPr>
          </a:p>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How to Report Real Property Excess Electronically</a:t>
            </a:r>
            <a:endParaRPr sz="1300">
              <a:solidFill>
                <a:srgbClr val="595959"/>
              </a:solidFill>
              <a:latin typeface="Arial"/>
              <a:ea typeface="Arial"/>
              <a:cs typeface="Arial"/>
              <a:sym typeface="Arial"/>
            </a:endParaRPr>
          </a:p>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Federal Real Property Asset Management Strategies</a:t>
            </a:r>
            <a:endParaRPr sz="1300">
              <a:solidFill>
                <a:srgbClr val="595959"/>
              </a:solidFill>
              <a:latin typeface="Arial"/>
              <a:ea typeface="Arial"/>
              <a:cs typeface="Arial"/>
              <a:sym typeface="Arial"/>
            </a:endParaRPr>
          </a:p>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Targeted Asset Reviews (TARs) and Other Real Estate Analytics</a:t>
            </a:r>
            <a:endParaRPr sz="1300">
              <a:solidFill>
                <a:srgbClr val="595959"/>
              </a:solidFill>
              <a:latin typeface="Arial"/>
              <a:ea typeface="Arial"/>
              <a:cs typeface="Arial"/>
              <a:sym typeface="Arial"/>
            </a:endParaRPr>
          </a:p>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The Role of Appraisals in the Utilization &amp; Disposal of Real Property</a:t>
            </a:r>
            <a:endParaRPr sz="1300">
              <a:solidFill>
                <a:srgbClr val="595959"/>
              </a:solidFill>
              <a:latin typeface="Arial"/>
              <a:ea typeface="Arial"/>
              <a:cs typeface="Arial"/>
              <a:sym typeface="Arial"/>
            </a:endParaRPr>
          </a:p>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Historic Preservation: Roles and Responsibilities in the Property Disposal Process</a:t>
            </a:r>
            <a:endParaRPr sz="1300">
              <a:solidFill>
                <a:srgbClr val="595959"/>
              </a:solidFill>
              <a:latin typeface="Arial"/>
              <a:ea typeface="Arial"/>
              <a:cs typeface="Arial"/>
              <a:sym typeface="Arial"/>
            </a:endParaRPr>
          </a:p>
        </p:txBody>
      </p:sp>
      <p:sp>
        <p:nvSpPr>
          <p:cNvPr id="1561" name="Google Shape;1561;p168"/>
          <p:cNvSpPr txBox="1"/>
          <p:nvPr/>
        </p:nvSpPr>
        <p:spPr>
          <a:xfrm>
            <a:off x="875150" y="1110625"/>
            <a:ext cx="2300100" cy="400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400" b="1" u="sng">
                <a:solidFill>
                  <a:srgbClr val="666666"/>
                </a:solidFill>
                <a:latin typeface="Arial"/>
                <a:ea typeface="Arial"/>
                <a:cs typeface="Arial"/>
                <a:sym typeface="Arial"/>
              </a:rPr>
              <a:t>FY21 Virtual Workshops</a:t>
            </a:r>
            <a:endParaRPr sz="1400" b="1" u="sng">
              <a:solidFill>
                <a:srgbClr val="666666"/>
              </a:solidFill>
              <a:latin typeface="Arial"/>
              <a:ea typeface="Arial"/>
              <a:cs typeface="Arial"/>
              <a:sym typeface="Arial"/>
            </a:endParaRPr>
          </a:p>
        </p:txBody>
      </p:sp>
      <p:sp>
        <p:nvSpPr>
          <p:cNvPr id="1562" name="Google Shape;1562;p168"/>
          <p:cNvSpPr txBox="1"/>
          <p:nvPr/>
        </p:nvSpPr>
        <p:spPr>
          <a:xfrm>
            <a:off x="3626075" y="1510825"/>
            <a:ext cx="3451200" cy="3046200"/>
          </a:xfrm>
          <a:prstGeom prst="rect">
            <a:avLst/>
          </a:prstGeom>
          <a:noFill/>
          <a:ln>
            <a:noFill/>
          </a:ln>
        </p:spPr>
        <p:txBody>
          <a:bodyPr spcFirstLastPara="1" wrap="square" lIns="91425" tIns="91425" rIns="91425" bIns="91425" anchor="t" anchorCtr="0">
            <a:spAutoFit/>
          </a:bodyPr>
          <a:lstStyle/>
          <a:p>
            <a:pPr marL="457200" marR="0" lvl="0" indent="-292100" algn="l" rtl="0">
              <a:lnSpc>
                <a:spcPct val="115000"/>
              </a:lnSpc>
              <a:spcBef>
                <a:spcPts val="0"/>
              </a:spcBef>
              <a:spcAft>
                <a:spcPts val="0"/>
              </a:spcAft>
              <a:buClr>
                <a:srgbClr val="595959"/>
              </a:buClr>
              <a:buSzPts val="800"/>
              <a:buFont typeface="Arial"/>
              <a:buChar char="●"/>
            </a:pPr>
            <a:r>
              <a:rPr lang="en" sz="1300">
                <a:solidFill>
                  <a:srgbClr val="595959"/>
                </a:solidFill>
                <a:latin typeface="Arial"/>
                <a:ea typeface="Arial"/>
                <a:cs typeface="Arial"/>
                <a:sym typeface="Arial"/>
              </a:rPr>
              <a:t>Additional Utilization Tools to Leverage Repositioning</a:t>
            </a:r>
            <a:endParaRPr sz="1300">
              <a:solidFill>
                <a:srgbClr val="595959"/>
              </a:solidFill>
              <a:latin typeface="Arial"/>
              <a:ea typeface="Arial"/>
              <a:cs typeface="Arial"/>
              <a:sym typeface="Arial"/>
            </a:endParaRPr>
          </a:p>
          <a:p>
            <a:pPr marL="457200" marR="0" lvl="0" indent="-323850" algn="l" rtl="0">
              <a:spcBef>
                <a:spcPts val="0"/>
              </a:spcBef>
              <a:spcAft>
                <a:spcPts val="0"/>
              </a:spcAft>
              <a:buClr>
                <a:srgbClr val="666666"/>
              </a:buClr>
              <a:buSzPts val="1100"/>
              <a:buFont typeface="Arial"/>
              <a:buChar char="●"/>
            </a:pPr>
            <a:r>
              <a:rPr lang="en" sz="1300">
                <a:solidFill>
                  <a:srgbClr val="595959"/>
                </a:solidFill>
                <a:latin typeface="Arial"/>
                <a:ea typeface="Arial"/>
                <a:cs typeface="Arial"/>
                <a:sym typeface="Arial"/>
              </a:rPr>
              <a:t>Introduction to Environmental Laws Affecting Property Disposal</a:t>
            </a:r>
            <a:endParaRPr sz="1300">
              <a:solidFill>
                <a:srgbClr val="595959"/>
              </a:solidFill>
              <a:latin typeface="Arial"/>
              <a:ea typeface="Arial"/>
              <a:cs typeface="Arial"/>
              <a:sym typeface="Arial"/>
            </a:endParaRPr>
          </a:p>
          <a:p>
            <a:pPr marL="457200" marR="0" lvl="0" indent="-323850" algn="l" rtl="0">
              <a:spcBef>
                <a:spcPts val="0"/>
              </a:spcBef>
              <a:spcAft>
                <a:spcPts val="0"/>
              </a:spcAft>
              <a:buClr>
                <a:srgbClr val="666666"/>
              </a:buClr>
              <a:buSzPts val="1100"/>
              <a:buFont typeface="Arial"/>
              <a:buChar char="●"/>
            </a:pPr>
            <a:r>
              <a:rPr lang="en" sz="1300">
                <a:solidFill>
                  <a:srgbClr val="595959"/>
                </a:solidFill>
                <a:latin typeface="Arial"/>
                <a:ea typeface="Arial"/>
                <a:cs typeface="Arial"/>
                <a:sym typeface="Arial"/>
              </a:rPr>
              <a:t>Federal Real Property: National Environmental Policy Act (NEPA)</a:t>
            </a:r>
            <a:endParaRPr sz="1300">
              <a:solidFill>
                <a:srgbClr val="595959"/>
              </a:solidFill>
              <a:latin typeface="Arial"/>
              <a:ea typeface="Arial"/>
              <a:cs typeface="Arial"/>
              <a:sym typeface="Arial"/>
            </a:endParaRPr>
          </a:p>
          <a:p>
            <a:pPr marL="457200" marR="0" lvl="0" indent="-323850" algn="l" rtl="0">
              <a:spcBef>
                <a:spcPts val="0"/>
              </a:spcBef>
              <a:spcAft>
                <a:spcPts val="0"/>
              </a:spcAft>
              <a:buClr>
                <a:srgbClr val="666666"/>
              </a:buClr>
              <a:buSzPts val="1100"/>
              <a:buFont typeface="Arial"/>
              <a:buChar char="●"/>
            </a:pPr>
            <a:r>
              <a:rPr lang="en" sz="1300">
                <a:solidFill>
                  <a:srgbClr val="595959"/>
                </a:solidFill>
                <a:latin typeface="Arial"/>
                <a:ea typeface="Arial"/>
                <a:cs typeface="Arial"/>
                <a:sym typeface="Arial"/>
              </a:rPr>
              <a:t>Federal Real Property: Comprehensive Environmental Response Compensation and Liability Act (CERCLA)</a:t>
            </a:r>
            <a:endParaRPr sz="1300">
              <a:solidFill>
                <a:srgbClr val="595959"/>
              </a:solidFill>
              <a:latin typeface="Arial"/>
              <a:ea typeface="Arial"/>
              <a:cs typeface="Arial"/>
              <a:sym typeface="Arial"/>
            </a:endParaRPr>
          </a:p>
          <a:p>
            <a:pPr marL="457200" marR="0" lvl="0" indent="-323850" algn="l" rtl="0">
              <a:spcBef>
                <a:spcPts val="0"/>
              </a:spcBef>
              <a:spcAft>
                <a:spcPts val="0"/>
              </a:spcAft>
              <a:buClr>
                <a:srgbClr val="666666"/>
              </a:buClr>
              <a:buSzPts val="1100"/>
              <a:buFont typeface="Arial"/>
              <a:buChar char="●"/>
            </a:pPr>
            <a:r>
              <a:rPr lang="en" sz="1300">
                <a:solidFill>
                  <a:srgbClr val="595959"/>
                </a:solidFill>
                <a:latin typeface="Arial"/>
                <a:ea typeface="Arial"/>
                <a:cs typeface="Arial"/>
                <a:sym typeface="Arial"/>
              </a:rPr>
              <a:t>Federal Real Property: RCRA, USTs, Pesticides, and PCBs; and Coastal Zone Management Act, Floodplains and Wetlands</a:t>
            </a:r>
            <a:endParaRPr sz="1300">
              <a:solidFill>
                <a:srgbClr val="595959"/>
              </a:solidFill>
              <a:latin typeface="Arial"/>
              <a:ea typeface="Arial"/>
              <a:cs typeface="Arial"/>
              <a:sym typeface="Arial"/>
            </a:endParaRPr>
          </a:p>
        </p:txBody>
      </p:sp>
      <p:sp>
        <p:nvSpPr>
          <p:cNvPr id="1563" name="Google Shape;1563;p168"/>
          <p:cNvSpPr txBox="1"/>
          <p:nvPr/>
        </p:nvSpPr>
        <p:spPr>
          <a:xfrm>
            <a:off x="3735725" y="1110625"/>
            <a:ext cx="3231900" cy="4002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400" b="1" u="sng">
                <a:solidFill>
                  <a:srgbClr val="666666"/>
                </a:solidFill>
                <a:latin typeface="Arial"/>
                <a:ea typeface="Arial"/>
                <a:cs typeface="Arial"/>
                <a:sym typeface="Arial"/>
              </a:rPr>
              <a:t>Future Topics</a:t>
            </a:r>
            <a:endParaRPr sz="1400" b="1" u="sng">
              <a:solidFill>
                <a:srgbClr val="666666"/>
              </a:solidFill>
              <a:latin typeface="Arial"/>
              <a:ea typeface="Arial"/>
              <a:cs typeface="Arial"/>
              <a:sym typeface="Arial"/>
            </a:endParaRPr>
          </a:p>
        </p:txBody>
      </p:sp>
      <p:sp>
        <p:nvSpPr>
          <p:cNvPr id="1564" name="Google Shape;1564;p168"/>
          <p:cNvSpPr txBox="1"/>
          <p:nvPr/>
        </p:nvSpPr>
        <p:spPr>
          <a:xfrm>
            <a:off x="7186925" y="1510825"/>
            <a:ext cx="1834200" cy="18318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100">
                <a:solidFill>
                  <a:srgbClr val="2F5963"/>
                </a:solidFill>
                <a:latin typeface="Arial"/>
                <a:ea typeface="Arial"/>
                <a:cs typeface="Arial"/>
                <a:sym typeface="Arial"/>
              </a:rPr>
              <a:t>For information about current offerings and customized workshops tailored to your agency needs, contact: </a:t>
            </a:r>
            <a:endParaRPr sz="1100">
              <a:solidFill>
                <a:srgbClr val="2F5963"/>
              </a:solidFill>
              <a:latin typeface="Arial"/>
              <a:ea typeface="Arial"/>
              <a:cs typeface="Arial"/>
              <a:sym typeface="Arial"/>
            </a:endParaRPr>
          </a:p>
          <a:p>
            <a:pPr marL="0" marR="0" lvl="0" indent="0" algn="l" rtl="0">
              <a:spcBef>
                <a:spcPts val="0"/>
              </a:spcBef>
              <a:spcAft>
                <a:spcPts val="0"/>
              </a:spcAft>
              <a:buNone/>
            </a:pPr>
            <a:endParaRPr sz="1100">
              <a:solidFill>
                <a:srgbClr val="2F5963"/>
              </a:solidFill>
              <a:latin typeface="Arial"/>
              <a:ea typeface="Arial"/>
              <a:cs typeface="Arial"/>
              <a:sym typeface="Arial"/>
            </a:endParaRPr>
          </a:p>
          <a:p>
            <a:pPr marL="0" marR="0" lvl="0" indent="0" algn="l" rtl="0">
              <a:spcBef>
                <a:spcPts val="0"/>
              </a:spcBef>
              <a:spcAft>
                <a:spcPts val="0"/>
              </a:spcAft>
              <a:buNone/>
            </a:pPr>
            <a:r>
              <a:rPr lang="en" sz="1400">
                <a:solidFill>
                  <a:srgbClr val="2F5963"/>
                </a:solidFill>
                <a:latin typeface="Arial"/>
                <a:ea typeface="Arial"/>
                <a:cs typeface="Arial"/>
                <a:sym typeface="Arial"/>
              </a:rPr>
              <a:t>Gary Jordon </a:t>
            </a:r>
            <a:endParaRPr sz="1400">
              <a:solidFill>
                <a:srgbClr val="2F5963"/>
              </a:solidFill>
              <a:latin typeface="Arial"/>
              <a:ea typeface="Arial"/>
              <a:cs typeface="Arial"/>
              <a:sym typeface="Arial"/>
            </a:endParaRPr>
          </a:p>
          <a:p>
            <a:pPr marL="0" marR="0" lvl="0" indent="0" algn="l" rtl="0">
              <a:spcBef>
                <a:spcPts val="0"/>
              </a:spcBef>
              <a:spcAft>
                <a:spcPts val="0"/>
              </a:spcAft>
              <a:buNone/>
            </a:pPr>
            <a:r>
              <a:rPr lang="en" sz="1400">
                <a:solidFill>
                  <a:srgbClr val="2F5963"/>
                </a:solidFill>
                <a:latin typeface="Arial"/>
                <a:ea typeface="Arial"/>
                <a:cs typeface="Arial"/>
                <a:sym typeface="Arial"/>
              </a:rPr>
              <a:t>202-841-6995 </a:t>
            </a:r>
            <a:r>
              <a:rPr lang="en" sz="1300" u="sng">
                <a:solidFill>
                  <a:schemeClr val="hlink"/>
                </a:solidFill>
                <a:latin typeface="Arial"/>
                <a:ea typeface="Arial"/>
                <a:cs typeface="Arial"/>
                <a:sym typeface="Arial"/>
                <a:hlinkClick r:id="rId3"/>
              </a:rPr>
              <a:t>gary.jordon@gsa.gov</a:t>
            </a:r>
            <a:r>
              <a:rPr lang="en" sz="1300">
                <a:solidFill>
                  <a:srgbClr val="2F5963"/>
                </a:solidFill>
                <a:latin typeface="Arial"/>
                <a:ea typeface="Arial"/>
                <a:cs typeface="Arial"/>
                <a:sym typeface="Arial"/>
              </a:rPr>
              <a:t> </a:t>
            </a:r>
            <a:endParaRPr sz="1300">
              <a:solidFill>
                <a:srgbClr val="2F5963"/>
              </a:solidFill>
              <a:latin typeface="Arial"/>
              <a:ea typeface="Arial"/>
              <a:cs typeface="Arial"/>
              <a:sym typeface="Arial"/>
            </a:endParaRPr>
          </a:p>
        </p:txBody>
      </p:sp>
      <p:sp>
        <p:nvSpPr>
          <p:cNvPr id="1565" name="Google Shape;1565;p168"/>
          <p:cNvSpPr txBox="1"/>
          <p:nvPr/>
        </p:nvSpPr>
        <p:spPr>
          <a:xfrm>
            <a:off x="453550" y="4605850"/>
            <a:ext cx="8161800" cy="4002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400" i="1">
                <a:solidFill>
                  <a:srgbClr val="2F5963"/>
                </a:solidFill>
                <a:latin typeface="Arial"/>
                <a:ea typeface="Arial"/>
                <a:cs typeface="Arial"/>
                <a:sym typeface="Arial"/>
              </a:rPr>
              <a:t>Webinars to assist our Federal Agency customers in better managing their real property assets</a:t>
            </a:r>
            <a:endParaRPr sz="1400" i="1">
              <a:solidFill>
                <a:srgbClr val="2F5963"/>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169"/>
          <p:cNvSpPr txBox="1">
            <a:spLocks noGrp="1"/>
          </p:cNvSpPr>
          <p:nvPr>
            <p:ph type="ctrTitle"/>
          </p:nvPr>
        </p:nvSpPr>
        <p:spPr>
          <a:xfrm>
            <a:off x="4747775" y="1214306"/>
            <a:ext cx="4478400" cy="1515300"/>
          </a:xfrm>
          <a:prstGeom prst="rect">
            <a:avLst/>
          </a:prstGeom>
          <a:noFill/>
          <a:ln>
            <a:noFill/>
          </a:ln>
        </p:spPr>
        <p:txBody>
          <a:bodyPr spcFirstLastPara="1" wrap="square" lIns="91425" tIns="91425" rIns="91425" bIns="91425" anchor="b" anchorCtr="0">
            <a:normAutofit/>
          </a:bodyPr>
          <a:lstStyle/>
          <a:p>
            <a:pPr marL="0" lvl="0" indent="0" algn="ctr" rtl="0">
              <a:lnSpc>
                <a:spcPct val="115000"/>
              </a:lnSpc>
              <a:spcBef>
                <a:spcPts val="0"/>
              </a:spcBef>
              <a:spcAft>
                <a:spcPts val="0"/>
              </a:spcAft>
              <a:buSzPts val="900"/>
              <a:buNone/>
            </a:pPr>
            <a:r>
              <a:rPr lang="en" sz="8000" b="1" i="1">
                <a:solidFill>
                  <a:srgbClr val="2F5963"/>
                </a:solidFill>
              </a:rPr>
              <a:t>Q</a:t>
            </a:r>
            <a:r>
              <a:rPr lang="en" sz="3000" b="1" i="1">
                <a:solidFill>
                  <a:srgbClr val="2F5963"/>
                </a:solidFill>
              </a:rPr>
              <a:t> </a:t>
            </a:r>
            <a:r>
              <a:rPr lang="en" sz="6200" b="1" i="1">
                <a:solidFill>
                  <a:schemeClr val="accent3"/>
                </a:solidFill>
              </a:rPr>
              <a:t>&amp;</a:t>
            </a:r>
            <a:r>
              <a:rPr lang="en" sz="3000" b="1" i="1">
                <a:solidFill>
                  <a:schemeClr val="accent3"/>
                </a:solidFill>
              </a:rPr>
              <a:t> </a:t>
            </a:r>
            <a:r>
              <a:rPr lang="en" sz="8000" b="1" i="1">
                <a:solidFill>
                  <a:srgbClr val="990000"/>
                </a:solidFill>
              </a:rPr>
              <a:t>A</a:t>
            </a:r>
            <a:endParaRPr sz="8000" i="1">
              <a:solidFill>
                <a:srgbClr val="990000"/>
              </a:solidFill>
            </a:endParaRPr>
          </a:p>
        </p:txBody>
      </p:sp>
      <p:pic>
        <p:nvPicPr>
          <p:cNvPr id="1571" name="Google Shape;1571;p169"/>
          <p:cNvPicPr preferRelativeResize="0"/>
          <p:nvPr/>
        </p:nvPicPr>
        <p:blipFill rotWithShape="1">
          <a:blip r:embed="rId3">
            <a:alphaModFix/>
          </a:blip>
          <a:srcRect/>
          <a:stretch/>
        </p:blipFill>
        <p:spPr>
          <a:xfrm>
            <a:off x="6860626" y="565700"/>
            <a:ext cx="2214563" cy="300038"/>
          </a:xfrm>
          <a:prstGeom prst="rect">
            <a:avLst/>
          </a:prstGeom>
          <a:noFill/>
          <a:ln>
            <a:noFill/>
          </a:ln>
        </p:spPr>
      </p:pic>
      <p:sp>
        <p:nvSpPr>
          <p:cNvPr id="1572" name="Google Shape;1572;p169"/>
          <p:cNvSpPr txBox="1"/>
          <p:nvPr/>
        </p:nvSpPr>
        <p:spPr>
          <a:xfrm>
            <a:off x="354649" y="945925"/>
            <a:ext cx="4002900" cy="2093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a:solidFill>
                  <a:srgbClr val="2F5963"/>
                </a:solidFill>
                <a:latin typeface="Arial"/>
                <a:ea typeface="Arial"/>
                <a:cs typeface="Arial"/>
                <a:sym typeface="Arial"/>
              </a:rPr>
              <a:t>John Kelly</a:t>
            </a:r>
            <a:endParaRPr sz="1200" b="1">
              <a:solidFill>
                <a:srgbClr val="2F5963"/>
              </a:solidFill>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Director</a:t>
            </a:r>
            <a:endParaRPr sz="12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Real Property Utilization and Disposal</a:t>
            </a:r>
            <a:endParaRPr sz="12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r>
              <a:rPr lang="en" sz="1200" u="sng">
                <a:solidFill>
                  <a:schemeClr val="hlink"/>
                </a:solidFill>
                <a:highlight>
                  <a:srgbClr val="FFFFFF"/>
                </a:highlight>
                <a:latin typeface="Arial"/>
                <a:ea typeface="Arial"/>
                <a:cs typeface="Arial"/>
                <a:sym typeface="Arial"/>
                <a:hlinkClick r:id="rId4"/>
              </a:rPr>
              <a:t>john.kelly@gsa.gov</a:t>
            </a:r>
            <a:endParaRPr sz="12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617-565-5700</a:t>
            </a:r>
            <a:endParaRPr sz="1100"/>
          </a:p>
          <a:p>
            <a:pPr marL="0" marR="0" lvl="0" indent="0" algn="l" rtl="0">
              <a:spcBef>
                <a:spcPts val="0"/>
              </a:spcBef>
              <a:spcAft>
                <a:spcPts val="0"/>
              </a:spcAft>
              <a:buNone/>
            </a:pPr>
            <a:endParaRPr sz="16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endParaRPr sz="16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endParaRPr sz="16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endParaRPr sz="1600">
              <a:solidFill>
                <a:srgbClr val="2F5963"/>
              </a:solidFill>
              <a:latin typeface="Arial"/>
              <a:ea typeface="Arial"/>
              <a:cs typeface="Arial"/>
              <a:sym typeface="Arial"/>
            </a:endParaRPr>
          </a:p>
        </p:txBody>
      </p:sp>
      <p:sp>
        <p:nvSpPr>
          <p:cNvPr id="1573" name="Google Shape;1573;p169"/>
          <p:cNvSpPr txBox="1"/>
          <p:nvPr/>
        </p:nvSpPr>
        <p:spPr>
          <a:xfrm>
            <a:off x="354102" y="2988568"/>
            <a:ext cx="3616800" cy="923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a:solidFill>
                  <a:srgbClr val="2F5963"/>
                </a:solidFill>
                <a:latin typeface="Arial"/>
                <a:ea typeface="Arial"/>
                <a:cs typeface="Arial"/>
                <a:sym typeface="Arial"/>
              </a:rPr>
              <a:t>Kevin Legare</a:t>
            </a:r>
            <a:endParaRPr sz="1200" b="1">
              <a:solidFill>
                <a:srgbClr val="2F5963"/>
              </a:solidFill>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Branch Chief</a:t>
            </a:r>
            <a:endParaRPr sz="12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Real Property Utilization and Disposal</a:t>
            </a:r>
            <a:endParaRPr sz="1200">
              <a:solidFill>
                <a:srgbClr val="2F5963"/>
              </a:solidFill>
              <a:latin typeface="Arial"/>
              <a:ea typeface="Arial"/>
              <a:cs typeface="Arial"/>
              <a:sym typeface="Arial"/>
            </a:endParaRPr>
          </a:p>
          <a:p>
            <a:pPr marL="0" marR="0" lvl="0" indent="0" algn="l" rtl="0">
              <a:spcBef>
                <a:spcPts val="0"/>
              </a:spcBef>
              <a:spcAft>
                <a:spcPts val="0"/>
              </a:spcAft>
              <a:buNone/>
            </a:pPr>
            <a:r>
              <a:rPr lang="en" sz="1200" u="sng">
                <a:solidFill>
                  <a:schemeClr val="hlink"/>
                </a:solidFill>
                <a:latin typeface="Arial"/>
                <a:ea typeface="Arial"/>
                <a:cs typeface="Arial"/>
                <a:sym typeface="Arial"/>
                <a:hlinkClick r:id="rId5"/>
              </a:rPr>
              <a:t>kevin.legare@gsa.gov</a:t>
            </a:r>
            <a:r>
              <a:rPr lang="en" sz="1200">
                <a:solidFill>
                  <a:srgbClr val="2F5963"/>
                </a:solidFill>
                <a:latin typeface="Arial"/>
                <a:ea typeface="Arial"/>
                <a:cs typeface="Arial"/>
                <a:sym typeface="Arial"/>
              </a:rPr>
              <a:t> </a:t>
            </a:r>
            <a:endParaRPr sz="1200">
              <a:solidFill>
                <a:srgbClr val="2F5963"/>
              </a:solidFill>
              <a:latin typeface="Arial"/>
              <a:ea typeface="Arial"/>
              <a:cs typeface="Arial"/>
              <a:sym typeface="Arial"/>
            </a:endParaRPr>
          </a:p>
        </p:txBody>
      </p:sp>
      <p:pic>
        <p:nvPicPr>
          <p:cNvPr id="1574" name="Google Shape;1574;p169" title="Q&amp;A"/>
          <p:cNvPicPr preferRelativeResize="0"/>
          <p:nvPr/>
        </p:nvPicPr>
        <p:blipFill rotWithShape="1">
          <a:blip r:embed="rId6">
            <a:alphaModFix/>
          </a:blip>
          <a:srcRect t="3465"/>
          <a:stretch/>
        </p:blipFill>
        <p:spPr>
          <a:xfrm>
            <a:off x="4829950" y="2900494"/>
            <a:ext cx="4314050" cy="2302132"/>
          </a:xfrm>
          <a:prstGeom prst="rect">
            <a:avLst/>
          </a:prstGeom>
          <a:noFill/>
          <a:ln w="9525" cap="flat" cmpd="sng">
            <a:solidFill>
              <a:srgbClr val="F3F3F3"/>
            </a:solidFill>
            <a:prstDash val="solid"/>
            <a:round/>
            <a:headEnd type="none" w="sm" len="sm"/>
            <a:tailEnd type="none" w="sm" len="sm"/>
          </a:ln>
        </p:spPr>
      </p:pic>
      <p:cxnSp>
        <p:nvCxnSpPr>
          <p:cNvPr id="1575" name="Google Shape;1575;p169"/>
          <p:cNvCxnSpPr/>
          <p:nvPr/>
        </p:nvCxnSpPr>
        <p:spPr>
          <a:xfrm>
            <a:off x="4778600" y="945925"/>
            <a:ext cx="44400" cy="4197600"/>
          </a:xfrm>
          <a:prstGeom prst="straightConnector1">
            <a:avLst/>
          </a:prstGeom>
          <a:noFill/>
          <a:ln w="28575" cap="flat" cmpd="sng">
            <a:solidFill>
              <a:srgbClr val="990000"/>
            </a:solidFill>
            <a:prstDash val="solid"/>
            <a:round/>
            <a:headEnd type="none" w="sm" len="sm"/>
            <a:tailEnd type="none" w="sm" len="sm"/>
          </a:ln>
        </p:spPr>
      </p:cxnSp>
      <p:sp>
        <p:nvSpPr>
          <p:cNvPr id="1576" name="Google Shape;1576;p169"/>
          <p:cNvSpPr txBox="1"/>
          <p:nvPr/>
        </p:nvSpPr>
        <p:spPr>
          <a:xfrm>
            <a:off x="321628" y="2033276"/>
            <a:ext cx="3649200" cy="9234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a:solidFill>
                  <a:srgbClr val="2F5963"/>
                </a:solidFill>
                <a:latin typeface="Arial"/>
                <a:ea typeface="Arial"/>
                <a:cs typeface="Arial"/>
                <a:sym typeface="Arial"/>
              </a:rPr>
              <a:t>Barbara Salfity</a:t>
            </a:r>
            <a:endParaRPr sz="1200" b="1">
              <a:solidFill>
                <a:srgbClr val="2F5963"/>
              </a:solidFill>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Branch Chief</a:t>
            </a:r>
            <a:endParaRPr sz="1200">
              <a:solidFill>
                <a:srgbClr val="2F5963"/>
              </a:solidFill>
              <a:highlight>
                <a:srgbClr val="FFFFFF"/>
              </a:highlight>
              <a:latin typeface="Arial"/>
              <a:ea typeface="Arial"/>
              <a:cs typeface="Arial"/>
              <a:sym typeface="Arial"/>
            </a:endParaRPr>
          </a:p>
          <a:p>
            <a:pPr marL="0" marR="0" lvl="0" indent="0" algn="l" rtl="0">
              <a:spcBef>
                <a:spcPts val="0"/>
              </a:spcBef>
              <a:spcAft>
                <a:spcPts val="0"/>
              </a:spcAft>
              <a:buNone/>
            </a:pPr>
            <a:r>
              <a:rPr lang="en" sz="1200">
                <a:solidFill>
                  <a:srgbClr val="2F5963"/>
                </a:solidFill>
                <a:highlight>
                  <a:srgbClr val="FFFFFF"/>
                </a:highlight>
                <a:latin typeface="Arial"/>
                <a:ea typeface="Arial"/>
                <a:cs typeface="Arial"/>
                <a:sym typeface="Arial"/>
              </a:rPr>
              <a:t>Real Property </a:t>
            </a:r>
            <a:r>
              <a:rPr lang="en" sz="1200" b="0" i="0" u="none" strike="noStrike" cap="none">
                <a:solidFill>
                  <a:srgbClr val="2F5963"/>
                </a:solidFill>
                <a:highlight>
                  <a:srgbClr val="FFFFFF"/>
                </a:highlight>
                <a:latin typeface="Arial"/>
                <a:ea typeface="Arial"/>
                <a:cs typeface="Arial"/>
                <a:sym typeface="Arial"/>
              </a:rPr>
              <a:t>Utilization and Disposal</a:t>
            </a:r>
            <a:endParaRPr sz="1200">
              <a:solidFill>
                <a:srgbClr val="2F5963"/>
              </a:solidFill>
              <a:latin typeface="Arial"/>
              <a:ea typeface="Arial"/>
              <a:cs typeface="Arial"/>
              <a:sym typeface="Arial"/>
            </a:endParaRPr>
          </a:p>
          <a:p>
            <a:pPr marL="0" marR="0" lvl="0" indent="0" algn="l" rtl="0">
              <a:spcBef>
                <a:spcPts val="0"/>
              </a:spcBef>
              <a:spcAft>
                <a:spcPts val="0"/>
              </a:spcAft>
              <a:buNone/>
            </a:pPr>
            <a:r>
              <a:rPr lang="en" sz="1200" u="sng">
                <a:solidFill>
                  <a:schemeClr val="hlink"/>
                </a:solidFill>
                <a:latin typeface="Arial"/>
                <a:ea typeface="Arial"/>
                <a:cs typeface="Arial"/>
                <a:sym typeface="Arial"/>
                <a:hlinkClick r:id="rId7"/>
              </a:rPr>
              <a:t>Barbara.salfity@gsa.go</a:t>
            </a:r>
            <a:r>
              <a:rPr lang="en" sz="1200" u="sng">
                <a:solidFill>
                  <a:schemeClr val="hlink"/>
                </a:solidFill>
                <a:hlinkClick r:id="rId7"/>
              </a:rPr>
              <a:t>v</a:t>
            </a:r>
            <a:r>
              <a:rPr lang="en" sz="1200">
                <a:solidFill>
                  <a:srgbClr val="2F5963"/>
                </a:solidFill>
              </a:rPr>
              <a:t> </a:t>
            </a:r>
            <a:endParaRPr sz="1200">
              <a:solidFill>
                <a:srgbClr val="2F5963"/>
              </a:solidFill>
              <a:latin typeface="Arial"/>
              <a:ea typeface="Arial"/>
              <a:cs typeface="Arial"/>
              <a:sym typeface="Arial"/>
            </a:endParaRPr>
          </a:p>
        </p:txBody>
      </p:sp>
      <p:sp>
        <p:nvSpPr>
          <p:cNvPr id="1577" name="Google Shape;1577;p169"/>
          <p:cNvSpPr txBox="1"/>
          <p:nvPr/>
        </p:nvSpPr>
        <p:spPr>
          <a:xfrm>
            <a:off x="354102" y="3962770"/>
            <a:ext cx="46128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a:solidFill>
                  <a:srgbClr val="2F5963"/>
                </a:solidFill>
                <a:latin typeface="Arial"/>
                <a:ea typeface="Arial"/>
                <a:cs typeface="Arial"/>
                <a:sym typeface="Arial"/>
              </a:rPr>
              <a:t>Richard Balsano</a:t>
            </a:r>
            <a:endParaRPr sz="1200" b="1" i="0" u="none" strike="noStrike" cap="none">
              <a:solidFill>
                <a:srgbClr val="2F59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2F5963"/>
                </a:solidFill>
                <a:highlight>
                  <a:srgbClr val="FFFFFF"/>
                </a:highlight>
                <a:latin typeface="Arial"/>
                <a:ea typeface="Arial"/>
                <a:cs typeface="Arial"/>
                <a:sym typeface="Arial"/>
              </a:rPr>
              <a:t>Branch Chief- Chicago Field Office </a:t>
            </a:r>
            <a:endParaRPr sz="1100"/>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2F5963"/>
                </a:solidFill>
                <a:highlight>
                  <a:srgbClr val="FFFFFF"/>
                </a:highlight>
                <a:latin typeface="Arial"/>
                <a:ea typeface="Arial"/>
                <a:cs typeface="Arial"/>
                <a:sym typeface="Arial"/>
              </a:rPr>
              <a:t>Real Property Utilization and Disposal</a:t>
            </a:r>
            <a:endParaRPr sz="1200" b="0" i="0" u="none" strike="noStrike" cap="none">
              <a:solidFill>
                <a:srgbClr val="2F596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latin typeface="Arial"/>
                <a:ea typeface="Arial"/>
                <a:cs typeface="Arial"/>
                <a:sym typeface="Arial"/>
                <a:hlinkClick r:id="rId8"/>
              </a:rPr>
              <a:t>Richard.balsano@gsa.gov</a:t>
            </a:r>
            <a:r>
              <a:rPr lang="en" sz="1200" b="0" i="0" u="none" strike="noStrike" cap="none">
                <a:solidFill>
                  <a:srgbClr val="2F5963"/>
                </a:solidFill>
                <a:latin typeface="Arial"/>
                <a:ea typeface="Arial"/>
                <a:cs typeface="Arial"/>
                <a:sym typeface="Arial"/>
              </a:rPr>
              <a:t> </a:t>
            </a:r>
            <a:endParaRPr sz="1100"/>
          </a:p>
        </p:txBody>
      </p:sp>
      <p:sp>
        <p:nvSpPr>
          <p:cNvPr id="1578" name="Google Shape;1578;p169"/>
          <p:cNvSpPr txBox="1"/>
          <p:nvPr/>
        </p:nvSpPr>
        <p:spPr>
          <a:xfrm>
            <a:off x="2736450" y="259281"/>
            <a:ext cx="4173000" cy="392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100" b="1">
                <a:solidFill>
                  <a:schemeClr val="dk1"/>
                </a:solidFill>
              </a:rPr>
              <a:t>Zone 1 Management Team  </a:t>
            </a:r>
            <a:endParaRPr sz="1100" b="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70"/>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170"/>
          <p:cNvSpPr txBox="1"/>
          <p:nvPr/>
        </p:nvSpPr>
        <p:spPr>
          <a:xfrm>
            <a:off x="1658200" y="775375"/>
            <a:ext cx="7569300" cy="198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000" b="1">
              <a:solidFill>
                <a:schemeClr val="dk1"/>
              </a:solidFill>
            </a:endParaRPr>
          </a:p>
          <a:p>
            <a:pPr marL="0" lvl="0" indent="0" algn="ctr" rtl="0">
              <a:spcBef>
                <a:spcPts val="0"/>
              </a:spcBef>
              <a:spcAft>
                <a:spcPts val="0"/>
              </a:spcAft>
              <a:buClr>
                <a:srgbClr val="000000"/>
              </a:buClr>
              <a:buSzPts val="1400"/>
              <a:buFont typeface="Arial"/>
              <a:buNone/>
            </a:pPr>
            <a:r>
              <a:rPr lang="en" sz="3000" b="1">
                <a:solidFill>
                  <a:schemeClr val="dk1"/>
                </a:solidFill>
              </a:rPr>
              <a:t>Federal Acquisition Service Offerings</a:t>
            </a:r>
            <a:endParaRPr sz="3000" b="1">
              <a:solidFill>
                <a:schemeClr val="dk1"/>
              </a:solidFill>
            </a:endParaRPr>
          </a:p>
          <a:p>
            <a:pPr marL="0" lvl="0" indent="0" algn="l"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endParaRPr sz="4300" b="1">
              <a:solidFill>
                <a:schemeClr val="dk1"/>
              </a:solidFill>
            </a:endParaRPr>
          </a:p>
        </p:txBody>
      </p:sp>
      <p:sp>
        <p:nvSpPr>
          <p:cNvPr id="1585" name="Google Shape;1585;p170"/>
          <p:cNvSpPr txBox="1">
            <a:spLocks noGrp="1"/>
          </p:cNvSpPr>
          <p:nvPr>
            <p:ph type="title"/>
          </p:nvPr>
        </p:nvSpPr>
        <p:spPr>
          <a:xfrm>
            <a:off x="1995900" y="2653600"/>
            <a:ext cx="7148100" cy="235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1"/>
                </a:solidFill>
              </a:rPr>
              <a:t>Presented By:</a:t>
            </a:r>
            <a:r>
              <a:rPr lang="en" sz="2200" b="1"/>
              <a:t> </a:t>
            </a:r>
            <a:endParaRPr sz="2200" b="1"/>
          </a:p>
          <a:p>
            <a:pPr marL="914400" lvl="0" indent="0" algn="l" rtl="0">
              <a:spcBef>
                <a:spcPts val="0"/>
              </a:spcBef>
              <a:spcAft>
                <a:spcPts val="0"/>
              </a:spcAft>
              <a:buNone/>
            </a:pPr>
            <a:r>
              <a:rPr lang="en" sz="1700" b="1">
                <a:solidFill>
                  <a:schemeClr val="dk1"/>
                </a:solidFill>
              </a:rPr>
              <a:t> Michael D’Alessandro</a:t>
            </a:r>
            <a:endParaRPr sz="1700" b="1">
              <a:solidFill>
                <a:schemeClr val="dk1"/>
              </a:solidFill>
            </a:endParaRPr>
          </a:p>
          <a:p>
            <a:pPr marL="965200" lvl="0" indent="0" algn="l" rtl="0">
              <a:lnSpc>
                <a:spcPct val="120000"/>
              </a:lnSpc>
              <a:spcBef>
                <a:spcPts val="0"/>
              </a:spcBef>
              <a:spcAft>
                <a:spcPts val="0"/>
              </a:spcAft>
              <a:buNone/>
            </a:pPr>
            <a:r>
              <a:rPr lang="en" sz="1700">
                <a:solidFill>
                  <a:schemeClr val="dk1"/>
                </a:solidFill>
                <a:highlight>
                  <a:srgbClr val="003C71"/>
                </a:highlight>
              </a:rPr>
              <a:t>Branch Chief Customer Service Director</a:t>
            </a:r>
            <a:endParaRPr sz="1700">
              <a:solidFill>
                <a:schemeClr val="dk1"/>
              </a:solidFill>
              <a:highlight>
                <a:srgbClr val="003C71"/>
              </a:highlight>
            </a:endParaRPr>
          </a:p>
          <a:p>
            <a:pPr marL="965200" lvl="0" indent="0" algn="l" rtl="0">
              <a:lnSpc>
                <a:spcPct val="120000"/>
              </a:lnSpc>
              <a:spcBef>
                <a:spcPts val="0"/>
              </a:spcBef>
              <a:spcAft>
                <a:spcPts val="0"/>
              </a:spcAft>
              <a:buNone/>
            </a:pPr>
            <a:r>
              <a:rPr lang="en" sz="1700">
                <a:solidFill>
                  <a:schemeClr val="dk1"/>
                </a:solidFill>
                <a:highlight>
                  <a:srgbClr val="003C71"/>
                </a:highlight>
              </a:rPr>
              <a:t>Customer and Stakeholder Engagement (CASE) Division</a:t>
            </a:r>
            <a:endParaRPr sz="1700">
              <a:solidFill>
                <a:schemeClr val="dk1"/>
              </a:solidFill>
              <a:highlight>
                <a:srgbClr val="003C71"/>
              </a:highlight>
            </a:endParaRPr>
          </a:p>
          <a:p>
            <a:pPr marL="965200" lvl="0" indent="0" algn="l" rtl="0">
              <a:lnSpc>
                <a:spcPct val="120000"/>
              </a:lnSpc>
              <a:spcBef>
                <a:spcPts val="0"/>
              </a:spcBef>
              <a:spcAft>
                <a:spcPts val="0"/>
              </a:spcAft>
              <a:buNone/>
            </a:pPr>
            <a:r>
              <a:rPr lang="en" sz="1700" u="sng">
                <a:solidFill>
                  <a:schemeClr val="accent5"/>
                </a:solidFill>
                <a:highlight>
                  <a:srgbClr val="003C71"/>
                </a:highlight>
                <a:hlinkClick r:id="rId3">
                  <a:extLst>
                    <a:ext uri="{A12FA001-AC4F-418D-AE19-62706E023703}">
                      <ahyp:hlinkClr xmlns:ahyp="http://schemas.microsoft.com/office/drawing/2018/hyperlinkcolor" val="tx"/>
                    </a:ext>
                  </a:extLst>
                </a:hlinkClick>
              </a:rPr>
              <a:t>michael.dalessandro@gsa.gov</a:t>
            </a:r>
            <a:r>
              <a:rPr lang="en" sz="1700">
                <a:solidFill>
                  <a:schemeClr val="dk1"/>
                </a:solidFill>
                <a:highlight>
                  <a:srgbClr val="003C71"/>
                </a:highlight>
              </a:rPr>
              <a:t> </a:t>
            </a:r>
            <a:endParaRPr sz="1700">
              <a:solidFill>
                <a:schemeClr val="dk1"/>
              </a:solidFill>
            </a:endParaRPr>
          </a:p>
        </p:txBody>
      </p:sp>
      <p:pic>
        <p:nvPicPr>
          <p:cNvPr id="1586" name="Google Shape;1586;p170" descr="man smiling at the camera" title="Michael D'Alessandro"/>
          <p:cNvPicPr preferRelativeResize="0"/>
          <p:nvPr/>
        </p:nvPicPr>
        <p:blipFill>
          <a:blip r:embed="rId4">
            <a:alphaModFix/>
          </a:blip>
          <a:stretch>
            <a:fillRect/>
          </a:stretch>
        </p:blipFill>
        <p:spPr>
          <a:xfrm>
            <a:off x="6819650" y="2653600"/>
            <a:ext cx="1577700" cy="1479600"/>
          </a:xfrm>
          <a:prstGeom prst="ellipse">
            <a:avLst/>
          </a:prstGeom>
          <a:noFill/>
          <a:ln w="38100" cap="flat" cmpd="sng">
            <a:solidFill>
              <a:srgbClr val="9E9E9E"/>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71"/>
          <p:cNvSpPr txBox="1">
            <a:spLocks noGrp="1"/>
          </p:cNvSpPr>
          <p:nvPr>
            <p:ph type="subTitle" idx="1"/>
          </p:nvPr>
        </p:nvSpPr>
        <p:spPr>
          <a:xfrm>
            <a:off x="607966" y="1539401"/>
            <a:ext cx="678510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Federal Acquisition Service Overview</a:t>
            </a:r>
            <a:endParaRPr/>
          </a:p>
        </p:txBody>
      </p:sp>
      <p:sp>
        <p:nvSpPr>
          <p:cNvPr id="1592" name="Google Shape;1592;p171"/>
          <p:cNvSpPr txBox="1">
            <a:spLocks noGrp="1"/>
          </p:cNvSpPr>
          <p:nvPr>
            <p:ph type="subTitle" idx="2"/>
          </p:nvPr>
        </p:nvSpPr>
        <p:spPr>
          <a:xfrm>
            <a:off x="626879" y="2433445"/>
            <a:ext cx="678510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Available Acquisition Resources</a:t>
            </a:r>
            <a:endParaRPr/>
          </a:p>
        </p:txBody>
      </p:sp>
      <p:sp>
        <p:nvSpPr>
          <p:cNvPr id="1593" name="Google Shape;1593;p171"/>
          <p:cNvSpPr txBox="1">
            <a:spLocks noGrp="1"/>
          </p:cNvSpPr>
          <p:nvPr>
            <p:ph type="subTitle" idx="3"/>
          </p:nvPr>
        </p:nvSpPr>
        <p:spPr>
          <a:xfrm>
            <a:off x="626879" y="3313151"/>
            <a:ext cx="678510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COVID-19 Resources</a:t>
            </a:r>
            <a:endParaRPr/>
          </a:p>
        </p:txBody>
      </p:sp>
      <p:sp>
        <p:nvSpPr>
          <p:cNvPr id="1594" name="Google Shape;1594;p171"/>
          <p:cNvSpPr txBox="1">
            <a:spLocks noGrp="1"/>
          </p:cNvSpPr>
          <p:nvPr>
            <p:ph type="title"/>
          </p:nvPr>
        </p:nvSpPr>
        <p:spPr>
          <a:xfrm>
            <a:off x="589199" y="547054"/>
            <a:ext cx="7721100" cy="39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Today’s Agenda</a:t>
            </a:r>
            <a:endParaRPr/>
          </a:p>
        </p:txBody>
      </p:sp>
      <p:sp>
        <p:nvSpPr>
          <p:cNvPr id="1595" name="Google Shape;1595;p171"/>
          <p:cNvSpPr txBox="1">
            <a:spLocks noGrp="1"/>
          </p:cNvSpPr>
          <p:nvPr>
            <p:ph type="subTitle" idx="4"/>
          </p:nvPr>
        </p:nvSpPr>
        <p:spPr>
          <a:xfrm>
            <a:off x="626879" y="4194439"/>
            <a:ext cx="6785100" cy="43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Resources</a:t>
            </a:r>
            <a:endParaRPr/>
          </a:p>
        </p:txBody>
      </p:sp>
      <p:sp>
        <p:nvSpPr>
          <p:cNvPr id="1596" name="Google Shape;1596;p171"/>
          <p:cNvSpPr txBox="1">
            <a:spLocks noGrp="1"/>
          </p:cNvSpPr>
          <p:nvPr>
            <p:ph type="subTitle" idx="4"/>
          </p:nvPr>
        </p:nvSpPr>
        <p:spPr>
          <a:xfrm>
            <a:off x="7664776" y="1406187"/>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3200">
                <a:solidFill>
                  <a:srgbClr val="0579BD"/>
                </a:solidFill>
              </a:rPr>
              <a:t>1</a:t>
            </a:r>
            <a:endParaRPr/>
          </a:p>
        </p:txBody>
      </p:sp>
      <p:sp>
        <p:nvSpPr>
          <p:cNvPr id="1597" name="Google Shape;1597;p171"/>
          <p:cNvSpPr txBox="1">
            <a:spLocks noGrp="1"/>
          </p:cNvSpPr>
          <p:nvPr>
            <p:ph type="subTitle" idx="4"/>
          </p:nvPr>
        </p:nvSpPr>
        <p:spPr>
          <a:xfrm>
            <a:off x="7700626" y="228861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3200">
                <a:solidFill>
                  <a:srgbClr val="0579BD"/>
                </a:solidFill>
              </a:rPr>
              <a:t>2</a:t>
            </a:r>
            <a:endParaRPr/>
          </a:p>
        </p:txBody>
      </p:sp>
      <p:sp>
        <p:nvSpPr>
          <p:cNvPr id="1598" name="Google Shape;1598;p171"/>
          <p:cNvSpPr txBox="1">
            <a:spLocks noGrp="1"/>
          </p:cNvSpPr>
          <p:nvPr>
            <p:ph type="subTitle" idx="4"/>
          </p:nvPr>
        </p:nvSpPr>
        <p:spPr>
          <a:xfrm>
            <a:off x="7700626" y="3171037"/>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3200">
                <a:solidFill>
                  <a:srgbClr val="0579BD"/>
                </a:solidFill>
              </a:rPr>
              <a:t>3</a:t>
            </a:r>
            <a:endParaRPr/>
          </a:p>
        </p:txBody>
      </p:sp>
      <p:sp>
        <p:nvSpPr>
          <p:cNvPr id="1599" name="Google Shape;1599;p171"/>
          <p:cNvSpPr txBox="1">
            <a:spLocks noGrp="1"/>
          </p:cNvSpPr>
          <p:nvPr>
            <p:ph type="subTitle" idx="4"/>
          </p:nvPr>
        </p:nvSpPr>
        <p:spPr>
          <a:xfrm>
            <a:off x="7700626" y="403901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3200">
                <a:solidFill>
                  <a:srgbClr val="0579BD"/>
                </a:solidFill>
              </a:rPr>
              <a:t>4</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172"/>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400"/>
              <a:t>Federal Acquisition Service (FAS)</a:t>
            </a:r>
            <a:endParaRPr sz="3400"/>
          </a:p>
        </p:txBody>
      </p:sp>
      <p:sp>
        <p:nvSpPr>
          <p:cNvPr id="1605" name="Google Shape;1605;p172"/>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Unrivaled capability to deliver comprehensive products and services across government at the best value possible.</a:t>
            </a:r>
            <a:endParaRPr/>
          </a:p>
        </p:txBody>
      </p:sp>
      <p:sp>
        <p:nvSpPr>
          <p:cNvPr id="1606" name="Google Shape;1606;p172"/>
          <p:cNvSpPr txBox="1"/>
          <p:nvPr/>
        </p:nvSpPr>
        <p:spPr>
          <a:xfrm>
            <a:off x="483900" y="2494025"/>
            <a:ext cx="81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Available Solutions:</a:t>
            </a:r>
            <a:endParaRPr>
              <a:solidFill>
                <a:schemeClr val="dk1"/>
              </a:solidFill>
            </a:endParaRPr>
          </a:p>
        </p:txBody>
      </p:sp>
      <p:graphicFrame>
        <p:nvGraphicFramePr>
          <p:cNvPr id="1607" name="Google Shape;1607;p172"/>
          <p:cNvGraphicFramePr/>
          <p:nvPr/>
        </p:nvGraphicFramePr>
        <p:xfrm>
          <a:off x="525975" y="2858375"/>
          <a:ext cx="3000000" cy="3000000"/>
        </p:xfrm>
        <a:graphic>
          <a:graphicData uri="http://schemas.openxmlformats.org/drawingml/2006/table">
            <a:tbl>
              <a:tblPr>
                <a:noFill/>
                <a:tableStyleId>{0DB3055B-8F28-46C9-8A48-466A0BD19B67}</a:tableStyleId>
              </a:tblPr>
              <a:tblGrid>
                <a:gridCol w="8233650">
                  <a:extLst>
                    <a:ext uri="{9D8B030D-6E8A-4147-A177-3AD203B41FA5}">
                      <a16:colId xmlns:a16="http://schemas.microsoft.com/office/drawing/2014/main" val="20000"/>
                    </a:ext>
                  </a:extLst>
                </a:gridCol>
              </a:tblGrid>
              <a:tr h="1377675">
                <a:tc>
                  <a:txBody>
                    <a:bodyPr/>
                    <a:lstStyle/>
                    <a:p>
                      <a:pPr marL="457200" lvl="0" indent="-317500" algn="l" rtl="0">
                        <a:lnSpc>
                          <a:spcPct val="115000"/>
                        </a:lnSpc>
                        <a:spcBef>
                          <a:spcPts val="0"/>
                        </a:spcBef>
                        <a:spcAft>
                          <a:spcPts val="0"/>
                        </a:spcAft>
                        <a:buClr>
                          <a:schemeClr val="dk1"/>
                        </a:buClr>
                        <a:buSzPts val="1400"/>
                        <a:buChar char="●"/>
                      </a:pPr>
                      <a:r>
                        <a:rPr lang="en">
                          <a:solidFill>
                            <a:schemeClr val="dk1"/>
                          </a:solidFill>
                        </a:rPr>
                        <a:t>Products and Services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Technology</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Motor Vehicle Management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Transportation</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Travel; and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Procurement and Online Acquisition Tools</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08" name="Google Shape;1608;p172"/>
          <p:cNvSpPr txBox="1"/>
          <p:nvPr/>
        </p:nvSpPr>
        <p:spPr>
          <a:xfrm>
            <a:off x="39275" y="4807100"/>
            <a:ext cx="626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uFill>
                  <a:noFill/>
                </a:uFill>
                <a:hlinkClick r:id="rId3">
                  <a:extLst>
                    <a:ext uri="{A12FA001-AC4F-418D-AE19-62706E023703}">
                      <ahyp:hlinkClr xmlns:ahyp="http://schemas.microsoft.com/office/drawing/2018/hyperlinkcolor" val="tx"/>
                    </a:ext>
                  </a:extLst>
                </a:hlinkClick>
              </a:rPr>
              <a:t>gsa.gov/fas</a:t>
            </a:r>
            <a:endParaRPr>
              <a:solidFill>
                <a:schemeClr val="lt2"/>
              </a:solidFill>
            </a:endParaRPr>
          </a:p>
        </p:txBody>
      </p:sp>
      <p:pic>
        <p:nvPicPr>
          <p:cNvPr id="1609" name="Google Shape;1609;p172"/>
          <p:cNvPicPr preferRelativeResize="0"/>
          <p:nvPr/>
        </p:nvPicPr>
        <p:blipFill>
          <a:blip r:embed="rId4">
            <a:alphaModFix/>
          </a:blip>
          <a:stretch>
            <a:fillRect/>
          </a:stretch>
        </p:blipFill>
        <p:spPr>
          <a:xfrm>
            <a:off x="7023225" y="3054750"/>
            <a:ext cx="1449225" cy="123027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73"/>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sz="3400">
                <a:solidFill>
                  <a:schemeClr val="dk1"/>
                </a:solidFill>
              </a:rPr>
              <a:t>Multiple Award Schedule</a:t>
            </a:r>
            <a:endParaRPr sz="3400"/>
          </a:p>
        </p:txBody>
      </p:sp>
      <p:sp>
        <p:nvSpPr>
          <p:cNvPr id="1615" name="Google Shape;1615;p173"/>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Access to more than 11 million commercial supplies and services at volume discount pricing.</a:t>
            </a:r>
            <a:endParaRPr/>
          </a:p>
        </p:txBody>
      </p:sp>
      <p:sp>
        <p:nvSpPr>
          <p:cNvPr id="1616" name="Google Shape;1616;p173"/>
          <p:cNvSpPr txBox="1"/>
          <p:nvPr/>
        </p:nvSpPr>
        <p:spPr>
          <a:xfrm>
            <a:off x="468525" y="1863900"/>
            <a:ext cx="81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Available supplies and services:</a:t>
            </a:r>
            <a:endParaRPr>
              <a:solidFill>
                <a:schemeClr val="dk1"/>
              </a:solidFill>
            </a:endParaRPr>
          </a:p>
        </p:txBody>
      </p:sp>
      <p:graphicFrame>
        <p:nvGraphicFramePr>
          <p:cNvPr id="1617" name="Google Shape;1617;p173"/>
          <p:cNvGraphicFramePr/>
          <p:nvPr/>
        </p:nvGraphicFramePr>
        <p:xfrm>
          <a:off x="510600" y="2228250"/>
          <a:ext cx="3000000" cy="3000000"/>
        </p:xfrm>
        <a:graphic>
          <a:graphicData uri="http://schemas.openxmlformats.org/drawingml/2006/table">
            <a:tbl>
              <a:tblPr>
                <a:noFill/>
                <a:tableStyleId>{0DB3055B-8F28-46C9-8A48-466A0BD19B67}</a:tableStyleId>
              </a:tblPr>
              <a:tblGrid>
                <a:gridCol w="4138650">
                  <a:extLst>
                    <a:ext uri="{9D8B030D-6E8A-4147-A177-3AD203B41FA5}">
                      <a16:colId xmlns:a16="http://schemas.microsoft.com/office/drawing/2014/main" val="20000"/>
                    </a:ext>
                  </a:extLst>
                </a:gridCol>
                <a:gridCol w="4132250">
                  <a:extLst>
                    <a:ext uri="{9D8B030D-6E8A-4147-A177-3AD203B41FA5}">
                      <a16:colId xmlns:a16="http://schemas.microsoft.com/office/drawing/2014/main" val="20001"/>
                    </a:ext>
                  </a:extLst>
                </a:gridCol>
              </a:tblGrid>
              <a:tr h="1665600">
                <a:tc>
                  <a:txBody>
                    <a:bodyPr/>
                    <a:lstStyle/>
                    <a:p>
                      <a:pPr marL="457200" lvl="0" indent="-317500" algn="l" rtl="0">
                        <a:lnSpc>
                          <a:spcPct val="115000"/>
                        </a:lnSpc>
                        <a:spcBef>
                          <a:spcPts val="0"/>
                        </a:spcBef>
                        <a:spcAft>
                          <a:spcPts val="0"/>
                        </a:spcAft>
                        <a:buClr>
                          <a:schemeClr val="dk1"/>
                        </a:buClr>
                        <a:buSzPts val="1400"/>
                        <a:buChar char="●"/>
                      </a:pPr>
                      <a:r>
                        <a:rPr lang="en">
                          <a:solidFill>
                            <a:schemeClr val="dk1"/>
                          </a:solidFill>
                        </a:rPr>
                        <a:t>Office Management</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Facilities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Furniture &amp; Furnishing</a:t>
                      </a:r>
                      <a:endParaRPr>
                        <a:solidFill>
                          <a:schemeClr val="dk1"/>
                        </a:solidFill>
                      </a:endParaRPr>
                    </a:p>
                    <a:p>
                      <a:pPr marL="457200" lvl="0" indent="-317500" algn="l" rtl="0">
                        <a:lnSpc>
                          <a:spcPct val="115000"/>
                        </a:lnSpc>
                        <a:spcBef>
                          <a:spcPts val="0"/>
                        </a:spcBef>
                        <a:spcAft>
                          <a:spcPts val="0"/>
                        </a:spcAft>
                        <a:buClr>
                          <a:schemeClr val="lt2"/>
                        </a:buClr>
                        <a:buSzPts val="1400"/>
                        <a:buChar char="●"/>
                      </a:pPr>
                      <a:r>
                        <a:rPr lang="en">
                          <a:solidFill>
                            <a:schemeClr val="lt2"/>
                          </a:solidFill>
                        </a:rPr>
                        <a:t>Human Capital</a:t>
                      </a:r>
                      <a:endParaRPr>
                        <a:solidFill>
                          <a:schemeClr val="lt2"/>
                        </a:solidFill>
                      </a:endParaRPr>
                    </a:p>
                    <a:p>
                      <a:pPr marL="457200" lvl="0" indent="-317500" algn="l" rtl="0">
                        <a:lnSpc>
                          <a:spcPct val="115000"/>
                        </a:lnSpc>
                        <a:spcBef>
                          <a:spcPts val="0"/>
                        </a:spcBef>
                        <a:spcAft>
                          <a:spcPts val="0"/>
                        </a:spcAft>
                        <a:buClr>
                          <a:schemeClr val="lt2"/>
                        </a:buClr>
                        <a:buSzPts val="1400"/>
                        <a:buChar char="●"/>
                      </a:pPr>
                      <a:r>
                        <a:rPr lang="en">
                          <a:solidFill>
                            <a:schemeClr val="lt2"/>
                          </a:solidFill>
                        </a:rPr>
                        <a:t>Industrial Products &amp; Services</a:t>
                      </a:r>
                      <a:endParaRPr>
                        <a:solidFill>
                          <a:schemeClr val="lt2"/>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Information Technology</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457200" lvl="0" indent="-317500" algn="l" rtl="0">
                        <a:lnSpc>
                          <a:spcPct val="115000"/>
                        </a:lnSpc>
                        <a:spcBef>
                          <a:spcPts val="0"/>
                        </a:spcBef>
                        <a:spcAft>
                          <a:spcPts val="0"/>
                        </a:spcAft>
                        <a:buClr>
                          <a:schemeClr val="lt2"/>
                        </a:buClr>
                        <a:buSzPts val="1400"/>
                        <a:buChar char="●"/>
                      </a:pPr>
                      <a:r>
                        <a:rPr lang="en">
                          <a:solidFill>
                            <a:schemeClr val="lt2"/>
                          </a:solidFill>
                        </a:rPr>
                        <a:t>Miscellaneous</a:t>
                      </a:r>
                      <a:endParaRPr>
                        <a:solidFill>
                          <a:schemeClr val="lt2"/>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Professional Services</a:t>
                      </a:r>
                      <a:endParaRPr>
                        <a:solidFill>
                          <a:schemeClr val="dk1"/>
                        </a:solidFill>
                      </a:endParaRPr>
                    </a:p>
                    <a:p>
                      <a:pPr marL="457200" lvl="0" indent="-317500" algn="l" rtl="0">
                        <a:lnSpc>
                          <a:spcPct val="115000"/>
                        </a:lnSpc>
                        <a:spcBef>
                          <a:spcPts val="0"/>
                        </a:spcBef>
                        <a:spcAft>
                          <a:spcPts val="0"/>
                        </a:spcAft>
                        <a:buClr>
                          <a:schemeClr val="lt2"/>
                        </a:buClr>
                        <a:buSzPts val="1400"/>
                        <a:buChar char="●"/>
                      </a:pPr>
                      <a:r>
                        <a:rPr lang="en">
                          <a:solidFill>
                            <a:schemeClr val="lt2"/>
                          </a:solidFill>
                        </a:rPr>
                        <a:t>Scientific Management and Solutions</a:t>
                      </a:r>
                      <a:endParaRPr>
                        <a:solidFill>
                          <a:schemeClr val="lt2"/>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Security &amp; Protection</a:t>
                      </a:r>
                      <a:endParaRPr>
                        <a:solidFill>
                          <a:schemeClr val="dk1"/>
                        </a:solidFill>
                      </a:endParaRPr>
                    </a:p>
                    <a:p>
                      <a:pPr marL="457200" lvl="0" indent="-317500" algn="l" rtl="0">
                        <a:lnSpc>
                          <a:spcPct val="115000"/>
                        </a:lnSpc>
                        <a:spcBef>
                          <a:spcPts val="0"/>
                        </a:spcBef>
                        <a:spcAft>
                          <a:spcPts val="0"/>
                        </a:spcAft>
                        <a:buClr>
                          <a:schemeClr val="lt2"/>
                        </a:buClr>
                        <a:buSzPts val="1400"/>
                        <a:buChar char="●"/>
                      </a:pPr>
                      <a:r>
                        <a:rPr lang="en">
                          <a:solidFill>
                            <a:schemeClr val="lt2"/>
                          </a:solidFill>
                        </a:rPr>
                        <a:t>Transportation and Logistics Services</a:t>
                      </a:r>
                      <a:endParaRPr>
                        <a:solidFill>
                          <a:schemeClr val="lt2"/>
                        </a:solidFill>
                      </a:endParaRPr>
                    </a:p>
                    <a:p>
                      <a:pPr marL="457200" lvl="0" indent="-317500" algn="l" rtl="0">
                        <a:lnSpc>
                          <a:spcPct val="115000"/>
                        </a:lnSpc>
                        <a:spcBef>
                          <a:spcPts val="0"/>
                        </a:spcBef>
                        <a:spcAft>
                          <a:spcPts val="0"/>
                        </a:spcAft>
                        <a:buClr>
                          <a:schemeClr val="lt2"/>
                        </a:buClr>
                        <a:buSzPts val="1400"/>
                        <a:buChar char="●"/>
                      </a:pPr>
                      <a:r>
                        <a:rPr lang="en">
                          <a:solidFill>
                            <a:schemeClr val="lt2"/>
                          </a:solidFill>
                        </a:rPr>
                        <a:t>Travel</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18" name="Google Shape;1618;p173"/>
          <p:cNvSpPr txBox="1"/>
          <p:nvPr/>
        </p:nvSpPr>
        <p:spPr>
          <a:xfrm>
            <a:off x="39275" y="4807100"/>
            <a:ext cx="626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uFill>
                  <a:noFill/>
                </a:uFill>
                <a:hlinkClick r:id="rId3">
                  <a:extLst>
                    <a:ext uri="{A12FA001-AC4F-418D-AE19-62706E023703}">
                      <ahyp:hlinkClr xmlns:ahyp="http://schemas.microsoft.com/office/drawing/2018/hyperlinkcolor" val="tx"/>
                    </a:ext>
                  </a:extLst>
                </a:hlinkClick>
              </a:rPr>
              <a:t>https://www.gsa.gov/buying-selling/purchasing-programs/gsa-schedule</a:t>
            </a:r>
            <a:endParaRPr>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02"/>
          <p:cNvSpPr/>
          <p:nvPr/>
        </p:nvSpPr>
        <p:spPr>
          <a:xfrm>
            <a:off x="0" y="1639700"/>
            <a:ext cx="9144000" cy="1518000"/>
          </a:xfrm>
          <a:prstGeom prst="rect">
            <a:avLst/>
          </a:prstGeom>
          <a:solidFill>
            <a:srgbClr val="003C71"/>
          </a:solidFill>
          <a:ln w="38100"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2"/>
          <p:cNvSpPr txBox="1">
            <a:spLocks noGrp="1"/>
          </p:cNvSpPr>
          <p:nvPr>
            <p:ph type="title"/>
          </p:nvPr>
        </p:nvSpPr>
        <p:spPr>
          <a:xfrm>
            <a:off x="167175" y="290525"/>
            <a:ext cx="3364200" cy="95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Presenters:</a:t>
            </a:r>
            <a:endParaRPr/>
          </a:p>
        </p:txBody>
      </p:sp>
      <p:sp>
        <p:nvSpPr>
          <p:cNvPr id="957" name="Google Shape;957;p102"/>
          <p:cNvSpPr txBox="1"/>
          <p:nvPr/>
        </p:nvSpPr>
        <p:spPr>
          <a:xfrm>
            <a:off x="167163" y="1444600"/>
            <a:ext cx="3364200" cy="985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300" b="1">
                <a:solidFill>
                  <a:srgbClr val="CDE3DC"/>
                </a:solidFill>
                <a:highlight>
                  <a:srgbClr val="003C71"/>
                </a:highlight>
              </a:rPr>
              <a:t>Michael Franzese</a:t>
            </a:r>
            <a:endParaRPr sz="1300" b="1">
              <a:solidFill>
                <a:srgbClr val="CDE3DC"/>
              </a:solidFill>
              <a:highlight>
                <a:srgbClr val="003C71"/>
              </a:highlight>
            </a:endParaRPr>
          </a:p>
          <a:p>
            <a:pPr marL="0" lvl="0" indent="0" algn="l" rtl="0">
              <a:lnSpc>
                <a:spcPct val="100000"/>
              </a:lnSpc>
              <a:spcBef>
                <a:spcPts val="0"/>
              </a:spcBef>
              <a:spcAft>
                <a:spcPts val="0"/>
              </a:spcAft>
              <a:buNone/>
            </a:pPr>
            <a:r>
              <a:rPr lang="en" sz="1300">
                <a:solidFill>
                  <a:srgbClr val="CDE3DC"/>
                </a:solidFill>
                <a:highlight>
                  <a:srgbClr val="003C71"/>
                </a:highlight>
              </a:rPr>
              <a:t>Director, Service Center Division</a:t>
            </a:r>
            <a:endParaRPr sz="1300">
              <a:solidFill>
                <a:srgbClr val="CDE3DC"/>
              </a:solidFill>
              <a:highlight>
                <a:srgbClr val="003C71"/>
              </a:highlight>
            </a:endParaRPr>
          </a:p>
          <a:p>
            <a:pPr marL="0" lvl="0" indent="0" algn="l" rtl="0">
              <a:lnSpc>
                <a:spcPct val="100000"/>
              </a:lnSpc>
              <a:spcBef>
                <a:spcPts val="0"/>
              </a:spcBef>
              <a:spcAft>
                <a:spcPts val="0"/>
              </a:spcAft>
              <a:buNone/>
            </a:pPr>
            <a:r>
              <a:rPr lang="en" sz="1300">
                <a:solidFill>
                  <a:srgbClr val="CDE3DC"/>
                </a:solidFill>
                <a:highlight>
                  <a:srgbClr val="003C71"/>
                </a:highlight>
              </a:rPr>
              <a:t>GSA-Public Buildings Service</a:t>
            </a:r>
            <a:endParaRPr sz="1300">
              <a:solidFill>
                <a:srgbClr val="CDE3DC"/>
              </a:solidFill>
              <a:highlight>
                <a:srgbClr val="003C71"/>
              </a:highlight>
            </a:endParaRPr>
          </a:p>
          <a:p>
            <a:pPr marL="0" lvl="0" indent="0" algn="l" rtl="0">
              <a:lnSpc>
                <a:spcPct val="100000"/>
              </a:lnSpc>
              <a:spcBef>
                <a:spcPts val="0"/>
              </a:spcBef>
              <a:spcAft>
                <a:spcPts val="0"/>
              </a:spcAft>
              <a:buNone/>
            </a:pPr>
            <a:r>
              <a:rPr lang="en" sz="1300" u="sng">
                <a:solidFill>
                  <a:srgbClr val="4DD0E1"/>
                </a:solidFill>
                <a:highlight>
                  <a:srgbClr val="003C71"/>
                </a:highlight>
                <a:hlinkClick r:id="rId3">
                  <a:extLst>
                    <a:ext uri="{A12FA001-AC4F-418D-AE19-62706E023703}">
                      <ahyp:hlinkClr xmlns:ahyp="http://schemas.microsoft.com/office/drawing/2018/hyperlinkcolor" val="tx"/>
                    </a:ext>
                  </a:extLst>
                </a:hlinkClick>
              </a:rPr>
              <a:t>michael.franzese@gsa.gov</a:t>
            </a:r>
            <a:r>
              <a:rPr lang="en" sz="1300">
                <a:solidFill>
                  <a:srgbClr val="4DD0E1"/>
                </a:solidFill>
                <a:highlight>
                  <a:srgbClr val="003C71"/>
                </a:highlight>
              </a:rPr>
              <a:t> </a:t>
            </a:r>
            <a:endParaRPr sz="1300">
              <a:solidFill>
                <a:srgbClr val="4DD0E1"/>
              </a:solidFill>
              <a:highlight>
                <a:srgbClr val="003C71"/>
              </a:highlight>
            </a:endParaRPr>
          </a:p>
        </p:txBody>
      </p:sp>
      <p:pic>
        <p:nvPicPr>
          <p:cNvPr id="958" name="Google Shape;958;p102" descr="Man smiling at the camera" title="Christopher Giunta"/>
          <p:cNvPicPr preferRelativeResize="0"/>
          <p:nvPr/>
        </p:nvPicPr>
        <p:blipFill>
          <a:blip r:embed="rId4">
            <a:alphaModFix/>
          </a:blip>
          <a:stretch>
            <a:fillRect/>
          </a:stretch>
        </p:blipFill>
        <p:spPr>
          <a:xfrm>
            <a:off x="7467691" y="1219438"/>
            <a:ext cx="1476000" cy="1435500"/>
          </a:xfrm>
          <a:prstGeom prst="ellipse">
            <a:avLst/>
          </a:prstGeom>
          <a:noFill/>
          <a:ln w="38100" cap="flat" cmpd="sng">
            <a:solidFill>
              <a:srgbClr val="9E9E9E"/>
            </a:solidFill>
            <a:prstDash val="solid"/>
            <a:round/>
            <a:headEnd type="none" w="sm" len="sm"/>
            <a:tailEnd type="none" w="sm" len="sm"/>
          </a:ln>
        </p:spPr>
      </p:pic>
      <p:sp>
        <p:nvSpPr>
          <p:cNvPr id="959" name="Google Shape;959;p102"/>
          <p:cNvSpPr txBox="1"/>
          <p:nvPr/>
        </p:nvSpPr>
        <p:spPr>
          <a:xfrm>
            <a:off x="4740350" y="1362450"/>
            <a:ext cx="3038100" cy="1477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a:solidFill>
                  <a:srgbClr val="CDE3DC"/>
                </a:solidFill>
                <a:highlight>
                  <a:srgbClr val="003C71"/>
                </a:highlight>
              </a:rPr>
              <a:t>Christopher Giunta</a:t>
            </a:r>
            <a:endParaRPr b="1">
              <a:solidFill>
                <a:srgbClr val="CDE3DC"/>
              </a:solidFill>
              <a:highlight>
                <a:srgbClr val="003C71"/>
              </a:highlight>
            </a:endParaRPr>
          </a:p>
          <a:p>
            <a:pPr marL="0" lvl="0" indent="0" algn="l" rtl="0">
              <a:lnSpc>
                <a:spcPct val="100000"/>
              </a:lnSpc>
              <a:spcBef>
                <a:spcPts val="0"/>
              </a:spcBef>
              <a:spcAft>
                <a:spcPts val="0"/>
              </a:spcAft>
              <a:buNone/>
            </a:pPr>
            <a:r>
              <a:rPr lang="en">
                <a:solidFill>
                  <a:srgbClr val="CDE3DC"/>
                </a:solidFill>
                <a:highlight>
                  <a:srgbClr val="003C71"/>
                </a:highlight>
              </a:rPr>
              <a:t>Chief, Building Operations </a:t>
            </a:r>
            <a:endParaRPr>
              <a:solidFill>
                <a:srgbClr val="CDE3DC"/>
              </a:solidFill>
              <a:highlight>
                <a:srgbClr val="003C71"/>
              </a:highlight>
            </a:endParaRPr>
          </a:p>
          <a:p>
            <a:pPr marL="0" lvl="0" indent="0" algn="l" rtl="0">
              <a:lnSpc>
                <a:spcPct val="100000"/>
              </a:lnSpc>
              <a:spcBef>
                <a:spcPts val="0"/>
              </a:spcBef>
              <a:spcAft>
                <a:spcPts val="0"/>
              </a:spcAft>
              <a:buNone/>
            </a:pPr>
            <a:r>
              <a:rPr lang="en">
                <a:solidFill>
                  <a:srgbClr val="CDE3DC"/>
                </a:solidFill>
                <a:highlight>
                  <a:srgbClr val="003C71"/>
                </a:highlight>
              </a:rPr>
              <a:t>&amp; Tenant Services Branch</a:t>
            </a:r>
            <a:endParaRPr>
              <a:solidFill>
                <a:srgbClr val="CDE3DC"/>
              </a:solidFill>
              <a:highlight>
                <a:srgbClr val="003C71"/>
              </a:highlight>
            </a:endParaRPr>
          </a:p>
          <a:p>
            <a:pPr marL="0" lvl="0" indent="0" algn="l" rtl="0">
              <a:lnSpc>
                <a:spcPct val="100000"/>
              </a:lnSpc>
              <a:spcBef>
                <a:spcPts val="0"/>
              </a:spcBef>
              <a:spcAft>
                <a:spcPts val="0"/>
              </a:spcAft>
              <a:buNone/>
            </a:pPr>
            <a:r>
              <a:rPr lang="en">
                <a:solidFill>
                  <a:srgbClr val="CDE3DC"/>
                </a:solidFill>
                <a:highlight>
                  <a:srgbClr val="003C71"/>
                </a:highlight>
              </a:rPr>
              <a:t>Facilities Management Division</a:t>
            </a:r>
            <a:endParaRPr>
              <a:solidFill>
                <a:srgbClr val="CDE3DC"/>
              </a:solidFill>
              <a:highlight>
                <a:srgbClr val="003C71"/>
              </a:highlight>
            </a:endParaRPr>
          </a:p>
          <a:p>
            <a:pPr marL="0" lvl="0" indent="0" algn="l" rtl="0">
              <a:lnSpc>
                <a:spcPct val="100000"/>
              </a:lnSpc>
              <a:spcBef>
                <a:spcPts val="0"/>
              </a:spcBef>
              <a:spcAft>
                <a:spcPts val="0"/>
              </a:spcAft>
              <a:buNone/>
            </a:pPr>
            <a:r>
              <a:rPr lang="en" u="sng">
                <a:solidFill>
                  <a:schemeClr val="accent5"/>
                </a:solidFill>
                <a:highlight>
                  <a:srgbClr val="003C71"/>
                </a:highlight>
                <a:hlinkClick r:id="rId5">
                  <a:extLst>
                    <a:ext uri="{A12FA001-AC4F-418D-AE19-62706E023703}">
                      <ahyp:hlinkClr xmlns:ahyp="http://schemas.microsoft.com/office/drawing/2018/hyperlinkcolor" val="tx"/>
                    </a:ext>
                  </a:extLst>
                </a:hlinkClick>
              </a:rPr>
              <a:t>christopher.giunta@gsa.gov</a:t>
            </a:r>
            <a:r>
              <a:rPr lang="en">
                <a:solidFill>
                  <a:schemeClr val="accent5"/>
                </a:solidFill>
                <a:highlight>
                  <a:srgbClr val="003C71"/>
                </a:highlight>
              </a:rPr>
              <a:t> </a:t>
            </a:r>
            <a:endParaRPr>
              <a:solidFill>
                <a:schemeClr val="accent5"/>
              </a:solidFill>
              <a:highlight>
                <a:srgbClr val="003C71"/>
              </a:highlight>
            </a:endParaRPr>
          </a:p>
          <a:p>
            <a:pPr marL="0" lvl="0" indent="0" algn="l" rtl="0">
              <a:lnSpc>
                <a:spcPct val="100000"/>
              </a:lnSpc>
              <a:spcBef>
                <a:spcPts val="0"/>
              </a:spcBef>
              <a:spcAft>
                <a:spcPts val="0"/>
              </a:spcAft>
              <a:buNone/>
            </a:pPr>
            <a:endParaRPr>
              <a:solidFill>
                <a:srgbClr val="9E9E9E"/>
              </a:solidFill>
              <a:highlight>
                <a:srgbClr val="003C71"/>
              </a:highlight>
            </a:endParaRPr>
          </a:p>
        </p:txBody>
      </p:sp>
      <p:sp>
        <p:nvSpPr>
          <p:cNvPr id="960" name="Google Shape;960;p102"/>
          <p:cNvSpPr txBox="1"/>
          <p:nvPr/>
        </p:nvSpPr>
        <p:spPr>
          <a:xfrm>
            <a:off x="122625" y="3491550"/>
            <a:ext cx="3453300" cy="1325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CDE3DC"/>
                </a:solidFill>
                <a:highlight>
                  <a:srgbClr val="003C71"/>
                </a:highlight>
              </a:rPr>
              <a:t>Shayne Doherty </a:t>
            </a:r>
            <a:endParaRPr b="1">
              <a:solidFill>
                <a:srgbClr val="CDE3DC"/>
              </a:solidFill>
              <a:highlight>
                <a:srgbClr val="003C71"/>
              </a:highlight>
            </a:endParaRPr>
          </a:p>
          <a:p>
            <a:pPr marL="0" lvl="0" indent="0" algn="l" rtl="0">
              <a:spcBef>
                <a:spcPts val="0"/>
              </a:spcBef>
              <a:spcAft>
                <a:spcPts val="0"/>
              </a:spcAft>
              <a:buNone/>
            </a:pPr>
            <a:r>
              <a:rPr lang="en">
                <a:solidFill>
                  <a:srgbClr val="CDE3DC"/>
                </a:solidFill>
              </a:rPr>
              <a:t>Outleasing Manager, LCO</a:t>
            </a:r>
            <a:endParaRPr>
              <a:solidFill>
                <a:srgbClr val="CDE3DC"/>
              </a:solidFill>
            </a:endParaRPr>
          </a:p>
          <a:p>
            <a:pPr marL="0" lvl="0" indent="0" algn="l" rtl="0">
              <a:spcBef>
                <a:spcPts val="0"/>
              </a:spcBef>
              <a:spcAft>
                <a:spcPts val="0"/>
              </a:spcAft>
              <a:buNone/>
            </a:pPr>
            <a:r>
              <a:rPr lang="en">
                <a:solidFill>
                  <a:srgbClr val="CDE3DC"/>
                </a:solidFill>
              </a:rPr>
              <a:t>Real Estate Acquisition Division</a:t>
            </a:r>
            <a:endParaRPr>
              <a:solidFill>
                <a:srgbClr val="CDE3DC"/>
              </a:solidFill>
            </a:endParaRPr>
          </a:p>
          <a:p>
            <a:pPr marL="0" lvl="0" indent="0" algn="l" rtl="0">
              <a:spcBef>
                <a:spcPts val="0"/>
              </a:spcBef>
              <a:spcAft>
                <a:spcPts val="0"/>
              </a:spcAft>
              <a:buNone/>
            </a:pPr>
            <a:r>
              <a:rPr lang="en" u="sng">
                <a:solidFill>
                  <a:schemeClr val="hlink"/>
                </a:solidFill>
                <a:hlinkClick r:id="rId6"/>
              </a:rPr>
              <a:t>shayne.doherty@gsa.gov</a:t>
            </a: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endParaRPr sz="1600" b="1">
              <a:solidFill>
                <a:srgbClr val="CDE3DC"/>
              </a:solidFill>
              <a:highlight>
                <a:srgbClr val="003C71"/>
              </a:highlight>
            </a:endParaRPr>
          </a:p>
        </p:txBody>
      </p:sp>
      <p:sp>
        <p:nvSpPr>
          <p:cNvPr id="961" name="Google Shape;961;p102"/>
          <p:cNvSpPr txBox="1"/>
          <p:nvPr/>
        </p:nvSpPr>
        <p:spPr>
          <a:xfrm>
            <a:off x="4577288" y="3507750"/>
            <a:ext cx="3364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CDE3DC"/>
                </a:solidFill>
                <a:highlight>
                  <a:srgbClr val="003C71"/>
                </a:highlight>
              </a:rPr>
              <a:t>Danielle Piantedosi </a:t>
            </a:r>
            <a:endParaRPr b="1">
              <a:solidFill>
                <a:srgbClr val="CDE3DC"/>
              </a:solidFill>
              <a:highlight>
                <a:srgbClr val="003C71"/>
              </a:highlight>
            </a:endParaRPr>
          </a:p>
          <a:p>
            <a:pPr marL="0" lvl="0" indent="0" algn="l" rtl="0">
              <a:spcBef>
                <a:spcPts val="0"/>
              </a:spcBef>
              <a:spcAft>
                <a:spcPts val="0"/>
              </a:spcAft>
              <a:buNone/>
            </a:pPr>
            <a:r>
              <a:rPr lang="en">
                <a:solidFill>
                  <a:srgbClr val="CDE3DC"/>
                </a:solidFill>
                <a:highlight>
                  <a:srgbClr val="003C71"/>
                </a:highlight>
              </a:rPr>
              <a:t>Senior Leasing Specialist, LCO</a:t>
            </a:r>
            <a:endParaRPr>
              <a:solidFill>
                <a:srgbClr val="CDE3DC"/>
              </a:solidFill>
              <a:highlight>
                <a:srgbClr val="003C71"/>
              </a:highlight>
            </a:endParaRPr>
          </a:p>
          <a:p>
            <a:pPr marL="0" lvl="0" indent="0" algn="l" rtl="0">
              <a:spcBef>
                <a:spcPts val="0"/>
              </a:spcBef>
              <a:spcAft>
                <a:spcPts val="0"/>
              </a:spcAft>
              <a:buNone/>
            </a:pPr>
            <a:r>
              <a:rPr lang="en">
                <a:solidFill>
                  <a:srgbClr val="CDE3DC"/>
                </a:solidFill>
                <a:highlight>
                  <a:srgbClr val="003C71"/>
                </a:highlight>
              </a:rPr>
              <a:t>Real Estate Acquisition Division</a:t>
            </a:r>
            <a:endParaRPr>
              <a:solidFill>
                <a:srgbClr val="CDE3DC"/>
              </a:solidFill>
              <a:highlight>
                <a:srgbClr val="003C71"/>
              </a:highlight>
            </a:endParaRPr>
          </a:p>
          <a:p>
            <a:pPr marL="0" lvl="0" indent="0" algn="l" rtl="0">
              <a:spcBef>
                <a:spcPts val="0"/>
              </a:spcBef>
              <a:spcAft>
                <a:spcPts val="0"/>
              </a:spcAft>
              <a:buNone/>
            </a:pPr>
            <a:r>
              <a:rPr lang="en" u="sng">
                <a:solidFill>
                  <a:schemeClr val="hlink"/>
                </a:solidFill>
                <a:highlight>
                  <a:srgbClr val="003C71"/>
                </a:highlight>
                <a:hlinkClick r:id="rId7"/>
              </a:rPr>
              <a:t>danielle.piantedosi@gsa.gov</a:t>
            </a:r>
            <a:r>
              <a:rPr lang="en">
                <a:solidFill>
                  <a:schemeClr val="dk1"/>
                </a:solidFill>
                <a:highlight>
                  <a:srgbClr val="003C71"/>
                </a:highlight>
              </a:rPr>
              <a:t> </a:t>
            </a:r>
            <a:endParaRPr>
              <a:solidFill>
                <a:schemeClr val="dk1"/>
              </a:solidFill>
              <a:highlight>
                <a:srgbClr val="003C71"/>
              </a:highlight>
            </a:endParaRPr>
          </a:p>
          <a:p>
            <a:pPr marL="0" lvl="0" indent="0" algn="l" rtl="0">
              <a:lnSpc>
                <a:spcPct val="115000"/>
              </a:lnSpc>
              <a:spcBef>
                <a:spcPts val="0"/>
              </a:spcBef>
              <a:spcAft>
                <a:spcPts val="0"/>
              </a:spcAft>
              <a:buNone/>
            </a:pPr>
            <a:endParaRPr sz="1600">
              <a:solidFill>
                <a:srgbClr val="CDE3DC"/>
              </a:solidFill>
              <a:highlight>
                <a:srgbClr val="003C71"/>
              </a:highlight>
            </a:endParaRPr>
          </a:p>
        </p:txBody>
      </p:sp>
      <p:pic>
        <p:nvPicPr>
          <p:cNvPr id="962" name="Google Shape;962;p102" descr="Woman smiling at the camera" title="Danielle Piantedosi"/>
          <p:cNvPicPr preferRelativeResize="0"/>
          <p:nvPr/>
        </p:nvPicPr>
        <p:blipFill rotWithShape="1">
          <a:blip r:embed="rId8">
            <a:alphaModFix/>
          </a:blip>
          <a:srcRect b="23965"/>
          <a:stretch/>
        </p:blipFill>
        <p:spPr>
          <a:xfrm>
            <a:off x="7524688" y="3436512"/>
            <a:ext cx="1419000" cy="1435500"/>
          </a:xfrm>
          <a:prstGeom prst="ellipse">
            <a:avLst/>
          </a:prstGeom>
          <a:noFill/>
          <a:ln w="38100" cap="flat" cmpd="sng">
            <a:solidFill>
              <a:schemeClr val="lt2"/>
            </a:solidFill>
            <a:prstDash val="solid"/>
            <a:round/>
            <a:headEnd type="none" w="sm" len="sm"/>
            <a:tailEnd type="none" w="sm" len="sm"/>
          </a:ln>
        </p:spPr>
      </p:pic>
      <p:pic>
        <p:nvPicPr>
          <p:cNvPr id="963" name="Google Shape;963;p102" descr="Man smiling at the camera" title="Shayne Doherty"/>
          <p:cNvPicPr preferRelativeResize="0"/>
          <p:nvPr/>
        </p:nvPicPr>
        <p:blipFill rotWithShape="1">
          <a:blip r:embed="rId9">
            <a:alphaModFix/>
          </a:blip>
          <a:srcRect l="9084" r="17655" b="23059"/>
          <a:stretch/>
        </p:blipFill>
        <p:spPr>
          <a:xfrm>
            <a:off x="2844375" y="3398699"/>
            <a:ext cx="1419000" cy="1511100"/>
          </a:xfrm>
          <a:prstGeom prst="ellipse">
            <a:avLst/>
          </a:prstGeom>
          <a:noFill/>
          <a:ln w="38100" cap="flat" cmpd="sng">
            <a:solidFill>
              <a:schemeClr val="lt2"/>
            </a:solidFill>
            <a:prstDash val="solid"/>
            <a:round/>
            <a:headEnd type="none" w="sm" len="sm"/>
            <a:tailEnd type="none" w="sm" len="sm"/>
          </a:ln>
        </p:spPr>
      </p:pic>
      <p:pic>
        <p:nvPicPr>
          <p:cNvPr id="964" name="Google Shape;964;p102" descr="Man smiling at the camera" title="Michael Franzese"/>
          <p:cNvPicPr preferRelativeResize="0"/>
          <p:nvPr/>
        </p:nvPicPr>
        <p:blipFill>
          <a:blip r:embed="rId10">
            <a:alphaModFix/>
          </a:blip>
          <a:stretch>
            <a:fillRect/>
          </a:stretch>
        </p:blipFill>
        <p:spPr>
          <a:xfrm>
            <a:off x="2844375" y="1249925"/>
            <a:ext cx="1419000" cy="1518000"/>
          </a:xfrm>
          <a:prstGeom prst="ellipse">
            <a:avLst/>
          </a:prstGeom>
          <a:noFill/>
          <a:ln w="38100" cap="flat" cmpd="sng">
            <a:solidFill>
              <a:srgbClr val="9E9E9E"/>
            </a:solidFill>
            <a:prstDash val="solid"/>
            <a:round/>
            <a:headEnd type="none" w="sm" len="sm"/>
            <a:tailEnd type="none" w="sm" len="sm"/>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74"/>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sz="3400">
                <a:solidFill>
                  <a:schemeClr val="dk1"/>
                </a:solidFill>
              </a:rPr>
              <a:t>OASIS and HCATS</a:t>
            </a:r>
            <a:endParaRPr sz="3400"/>
          </a:p>
        </p:txBody>
      </p:sp>
      <p:sp>
        <p:nvSpPr>
          <p:cNvPr id="1624" name="Google Shape;1624;p174"/>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For use by Government agencies to obtain services.</a:t>
            </a:r>
            <a:endParaRPr/>
          </a:p>
        </p:txBody>
      </p:sp>
      <p:pic>
        <p:nvPicPr>
          <p:cNvPr id="1625" name="Google Shape;1625;p174" title="Best in Class"/>
          <p:cNvPicPr preferRelativeResize="0"/>
          <p:nvPr/>
        </p:nvPicPr>
        <p:blipFill>
          <a:blip r:embed="rId3">
            <a:alphaModFix/>
          </a:blip>
          <a:stretch>
            <a:fillRect/>
          </a:stretch>
        </p:blipFill>
        <p:spPr>
          <a:xfrm>
            <a:off x="7930525" y="4064250"/>
            <a:ext cx="1184175" cy="1079250"/>
          </a:xfrm>
          <a:prstGeom prst="rect">
            <a:avLst/>
          </a:prstGeom>
          <a:noFill/>
          <a:ln>
            <a:noFill/>
          </a:ln>
        </p:spPr>
      </p:pic>
      <p:graphicFrame>
        <p:nvGraphicFramePr>
          <p:cNvPr id="1626" name="Google Shape;1626;p174"/>
          <p:cNvGraphicFramePr/>
          <p:nvPr/>
        </p:nvGraphicFramePr>
        <p:xfrm>
          <a:off x="436550" y="1833750"/>
          <a:ext cx="3000000" cy="3000000"/>
        </p:xfrm>
        <a:graphic>
          <a:graphicData uri="http://schemas.openxmlformats.org/drawingml/2006/table">
            <a:tbl>
              <a:tblPr>
                <a:noFill/>
                <a:tableStyleId>{0DB3055B-8F28-46C9-8A48-466A0BD19B67}</a:tableStyleId>
              </a:tblPr>
              <a:tblGrid>
                <a:gridCol w="4138650">
                  <a:extLst>
                    <a:ext uri="{9D8B030D-6E8A-4147-A177-3AD203B41FA5}">
                      <a16:colId xmlns:a16="http://schemas.microsoft.com/office/drawing/2014/main" val="20000"/>
                    </a:ext>
                  </a:extLst>
                </a:gridCol>
                <a:gridCol w="4132250">
                  <a:extLst>
                    <a:ext uri="{9D8B030D-6E8A-4147-A177-3AD203B41FA5}">
                      <a16:colId xmlns:a16="http://schemas.microsoft.com/office/drawing/2014/main" val="20001"/>
                    </a:ext>
                  </a:extLst>
                </a:gridCol>
              </a:tblGrid>
              <a:tr h="2121550">
                <a:tc>
                  <a:txBody>
                    <a:bodyPr/>
                    <a:lstStyle/>
                    <a:p>
                      <a:pPr marL="0" lvl="0" indent="0" algn="l" rtl="0">
                        <a:lnSpc>
                          <a:spcPct val="115000"/>
                        </a:lnSpc>
                        <a:spcBef>
                          <a:spcPts val="0"/>
                        </a:spcBef>
                        <a:spcAft>
                          <a:spcPts val="0"/>
                        </a:spcAft>
                        <a:buNone/>
                      </a:pPr>
                      <a:r>
                        <a:rPr lang="en" b="1">
                          <a:solidFill>
                            <a:schemeClr val="dk1"/>
                          </a:solidFill>
                        </a:rPr>
                        <a:t>OASIS</a:t>
                      </a:r>
                      <a:r>
                        <a:rPr lang="en">
                          <a:solidFill>
                            <a:schemeClr val="lt2"/>
                          </a:solidFill>
                        </a:rPr>
                        <a:t> (One Acquisition Solution for Integrated Services)</a:t>
                      </a:r>
                      <a:endParaRPr>
                        <a:solidFill>
                          <a:schemeClr val="lt2"/>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Program Management Services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Management Consulting Services</a:t>
                      </a:r>
                      <a:endParaRPr>
                        <a:solidFill>
                          <a:schemeClr val="dk1"/>
                        </a:solidFill>
                      </a:endParaRPr>
                    </a:p>
                    <a:p>
                      <a:pPr marL="914400" lvl="1" indent="-317500" algn="l" rtl="0">
                        <a:lnSpc>
                          <a:spcPct val="115000"/>
                        </a:lnSpc>
                        <a:spcBef>
                          <a:spcPts val="0"/>
                        </a:spcBef>
                        <a:spcAft>
                          <a:spcPts val="0"/>
                        </a:spcAft>
                        <a:buClr>
                          <a:schemeClr val="lt2"/>
                        </a:buClr>
                        <a:buSzPts val="1400"/>
                        <a:buChar char="○"/>
                      </a:pPr>
                      <a:r>
                        <a:rPr lang="en">
                          <a:solidFill>
                            <a:schemeClr val="lt2"/>
                          </a:solidFill>
                        </a:rPr>
                        <a:t>Logistics Services</a:t>
                      </a:r>
                      <a:endParaRPr>
                        <a:solidFill>
                          <a:schemeClr val="lt2"/>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Engineering Services</a:t>
                      </a:r>
                      <a:endParaRPr>
                        <a:solidFill>
                          <a:schemeClr val="dk1"/>
                        </a:solidFill>
                      </a:endParaRPr>
                    </a:p>
                    <a:p>
                      <a:pPr marL="914400" lvl="1" indent="-317500" algn="l" rtl="0">
                        <a:lnSpc>
                          <a:spcPct val="115000"/>
                        </a:lnSpc>
                        <a:spcBef>
                          <a:spcPts val="0"/>
                        </a:spcBef>
                        <a:spcAft>
                          <a:spcPts val="0"/>
                        </a:spcAft>
                        <a:buClr>
                          <a:schemeClr val="lt2"/>
                        </a:buClr>
                        <a:buSzPts val="1400"/>
                        <a:buChar char="○"/>
                      </a:pPr>
                      <a:r>
                        <a:rPr lang="en">
                          <a:solidFill>
                            <a:schemeClr val="lt2"/>
                          </a:solidFill>
                        </a:rPr>
                        <a:t>Scientific Services</a:t>
                      </a:r>
                      <a:endParaRPr>
                        <a:solidFill>
                          <a:schemeClr val="lt2"/>
                        </a:solidFill>
                      </a:endParaRPr>
                    </a:p>
                    <a:p>
                      <a:pPr marL="914400" lvl="1" indent="-317500" algn="l" rtl="0">
                        <a:lnSpc>
                          <a:spcPct val="115000"/>
                        </a:lnSpc>
                        <a:spcBef>
                          <a:spcPts val="0"/>
                        </a:spcBef>
                        <a:spcAft>
                          <a:spcPts val="0"/>
                        </a:spcAft>
                        <a:buClr>
                          <a:schemeClr val="dk1"/>
                        </a:buClr>
                        <a:buSzPts val="1400"/>
                        <a:buChar char="○"/>
                      </a:pPr>
                      <a:r>
                        <a:rPr lang="en">
                          <a:solidFill>
                            <a:schemeClr val="lt2"/>
                          </a:solidFill>
                        </a:rPr>
                        <a:t>Financial Services</a:t>
                      </a:r>
                      <a:r>
                        <a:rPr lang="en">
                          <a:solidFill>
                            <a:schemeClr val="dk1"/>
                          </a:solidFill>
                        </a:rPr>
                        <a:t> </a:t>
                      </a:r>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b="1">
                          <a:solidFill>
                            <a:schemeClr val="dk1"/>
                          </a:solidFill>
                        </a:rPr>
                        <a:t>HCATS</a:t>
                      </a:r>
                      <a:r>
                        <a:rPr lang="en">
                          <a:solidFill>
                            <a:schemeClr val="dk1"/>
                          </a:solidFill>
                        </a:rPr>
                        <a:t> </a:t>
                      </a:r>
                      <a:r>
                        <a:rPr lang="en">
                          <a:solidFill>
                            <a:schemeClr val="lt2"/>
                          </a:solidFill>
                        </a:rPr>
                        <a:t>(Human Capital and Training Solutions)</a:t>
                      </a:r>
                      <a:endParaRPr>
                        <a:solidFill>
                          <a:schemeClr val="lt2"/>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Customized Training and Development Services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Customized Human Capital Strategy Services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Organizational Performance Improvement</a:t>
                      </a:r>
                      <a:endParaRPr/>
                    </a:p>
                  </a:txBody>
                  <a:tcPr marL="91425" marR="91425" marT="91425" marB="91425">
                    <a:lnL w="28575"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75"/>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400"/>
              <a:t>Network Services and Telecoms</a:t>
            </a:r>
            <a:endParaRPr sz="3400"/>
          </a:p>
        </p:txBody>
      </p:sp>
      <p:sp>
        <p:nvSpPr>
          <p:cNvPr id="1632" name="Google Shape;1632;p175"/>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Cost-effective telecom products and services</a:t>
            </a:r>
            <a:endParaRPr/>
          </a:p>
        </p:txBody>
      </p:sp>
      <p:sp>
        <p:nvSpPr>
          <p:cNvPr id="1633" name="Google Shape;1633;p175"/>
          <p:cNvSpPr txBox="1"/>
          <p:nvPr/>
        </p:nvSpPr>
        <p:spPr>
          <a:xfrm>
            <a:off x="463400" y="1853675"/>
            <a:ext cx="811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Available contracts:</a:t>
            </a:r>
            <a:endParaRPr>
              <a:solidFill>
                <a:schemeClr val="dk1"/>
              </a:solidFill>
            </a:endParaRPr>
          </a:p>
        </p:txBody>
      </p:sp>
      <p:graphicFrame>
        <p:nvGraphicFramePr>
          <p:cNvPr id="1634" name="Google Shape;1634;p175"/>
          <p:cNvGraphicFramePr/>
          <p:nvPr/>
        </p:nvGraphicFramePr>
        <p:xfrm>
          <a:off x="505475" y="2218025"/>
          <a:ext cx="3000000" cy="3000000"/>
        </p:xfrm>
        <a:graphic>
          <a:graphicData uri="http://schemas.openxmlformats.org/drawingml/2006/table">
            <a:tbl>
              <a:tblPr>
                <a:noFill/>
                <a:tableStyleId>{0DB3055B-8F28-46C9-8A48-466A0BD19B67}</a:tableStyleId>
              </a:tblPr>
              <a:tblGrid>
                <a:gridCol w="8233650">
                  <a:extLst>
                    <a:ext uri="{9D8B030D-6E8A-4147-A177-3AD203B41FA5}">
                      <a16:colId xmlns:a16="http://schemas.microsoft.com/office/drawing/2014/main" val="20000"/>
                    </a:ext>
                  </a:extLst>
                </a:gridCol>
              </a:tblGrid>
              <a:tr h="1377675">
                <a:tc>
                  <a:txBody>
                    <a:bodyPr/>
                    <a:lstStyle/>
                    <a:p>
                      <a:pPr marL="457200" lvl="0" indent="-317500" algn="l" rtl="0">
                        <a:lnSpc>
                          <a:spcPct val="115000"/>
                        </a:lnSpc>
                        <a:spcBef>
                          <a:spcPts val="0"/>
                        </a:spcBef>
                        <a:spcAft>
                          <a:spcPts val="0"/>
                        </a:spcAft>
                        <a:buClr>
                          <a:schemeClr val="dk1"/>
                        </a:buClr>
                        <a:buSzPts val="1400"/>
                        <a:buChar char="●"/>
                      </a:pPr>
                      <a:r>
                        <a:rPr lang="en">
                          <a:solidFill>
                            <a:schemeClr val="dk1"/>
                          </a:solidFill>
                        </a:rPr>
                        <a:t>Enterprise Infrastructure Solutions (EIS)*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Connections II</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Networx</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Complex Commercial SATCOM Solutions (CS3)</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Governmentwide Acquisition Contracts (GWACS)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FedRelay</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Multiple Award Schedule</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635" name="Google Shape;1635;p175"/>
          <p:cNvSpPr txBox="1"/>
          <p:nvPr/>
        </p:nvSpPr>
        <p:spPr>
          <a:xfrm>
            <a:off x="39275" y="4807100"/>
            <a:ext cx="626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uFill>
                  <a:noFill/>
                </a:uFill>
                <a:hlinkClick r:id="rId3">
                  <a:extLst>
                    <a:ext uri="{A12FA001-AC4F-418D-AE19-62706E023703}">
                      <ahyp:hlinkClr xmlns:ahyp="http://schemas.microsoft.com/office/drawing/2018/hyperlinkcolor" val="tx"/>
                    </a:ext>
                  </a:extLst>
                </a:hlinkClick>
              </a:rPr>
              <a:t>gsa.gov/telecommunications</a:t>
            </a:r>
            <a:endParaRPr>
              <a:solidFill>
                <a:srgbClr val="9E9E9E"/>
              </a:solidFill>
              <a:latin typeface="Calibri"/>
              <a:ea typeface="Calibri"/>
              <a:cs typeface="Calibri"/>
              <a:sym typeface="Calibri"/>
            </a:endParaRPr>
          </a:p>
        </p:txBody>
      </p:sp>
      <p:sp>
        <p:nvSpPr>
          <p:cNvPr id="1636" name="Google Shape;1636;p175"/>
          <p:cNvSpPr txBox="1"/>
          <p:nvPr/>
        </p:nvSpPr>
        <p:spPr>
          <a:xfrm>
            <a:off x="3830225" y="4422850"/>
            <a:ext cx="4908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2"/>
                </a:solidFill>
              </a:rPr>
              <a:t>*EIS Transition:</a:t>
            </a:r>
            <a:r>
              <a:rPr lang="en" sz="1000">
                <a:solidFill>
                  <a:schemeClr val="lt2"/>
                </a:solidFill>
              </a:rPr>
              <a:t> </a:t>
            </a:r>
            <a:endParaRPr sz="1000">
              <a:solidFill>
                <a:schemeClr val="lt2"/>
              </a:solidFill>
            </a:endParaRPr>
          </a:p>
          <a:p>
            <a:pPr marL="0" lvl="0" indent="0" algn="l" rtl="0">
              <a:spcBef>
                <a:spcPts val="0"/>
              </a:spcBef>
              <a:spcAft>
                <a:spcPts val="0"/>
              </a:spcAft>
              <a:buNone/>
            </a:pPr>
            <a:r>
              <a:rPr lang="en" sz="1000">
                <a:solidFill>
                  <a:schemeClr val="lt2"/>
                </a:solidFill>
              </a:rPr>
              <a:t>     -Mar 31, 2022: 90% of your agency's telecom inventory must be moved to EIS</a:t>
            </a:r>
            <a:endParaRPr sz="1000">
              <a:solidFill>
                <a:schemeClr val="lt2"/>
              </a:solidFill>
            </a:endParaRPr>
          </a:p>
          <a:p>
            <a:pPr marL="0" lvl="0" indent="0" algn="l" rtl="0">
              <a:spcBef>
                <a:spcPts val="0"/>
              </a:spcBef>
              <a:spcAft>
                <a:spcPts val="0"/>
              </a:spcAft>
              <a:buNone/>
            </a:pPr>
            <a:r>
              <a:rPr lang="en" sz="1000">
                <a:solidFill>
                  <a:schemeClr val="lt2"/>
                </a:solidFill>
              </a:rPr>
              <a:t>     -May 31, 2023: Networx, WITS3, and Local Service telecom contracts expire</a:t>
            </a:r>
            <a:endParaRPr sz="1000">
              <a:solidFill>
                <a:schemeClr val="lt2"/>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176"/>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sz="3400">
                <a:solidFill>
                  <a:schemeClr val="dk1"/>
                </a:solidFill>
              </a:rPr>
              <a:t>Market Research As a Service (MRAS)</a:t>
            </a:r>
            <a:endParaRPr sz="3400"/>
          </a:p>
        </p:txBody>
      </p:sp>
      <p:sp>
        <p:nvSpPr>
          <p:cNvPr id="1642" name="Google Shape;1642;p176"/>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High quality, targeted market research, that visually tells a story, and it is FREE.</a:t>
            </a:r>
            <a:endParaRPr/>
          </a:p>
        </p:txBody>
      </p:sp>
      <p:sp>
        <p:nvSpPr>
          <p:cNvPr id="1643" name="Google Shape;1643;p176"/>
          <p:cNvSpPr txBox="1"/>
          <p:nvPr/>
        </p:nvSpPr>
        <p:spPr>
          <a:xfrm>
            <a:off x="39275" y="4807100"/>
            <a:ext cx="626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2"/>
                </a:solidFill>
                <a:uFill>
                  <a:noFill/>
                </a:uFill>
                <a:hlinkClick r:id="rId3">
                  <a:extLst>
                    <a:ext uri="{A12FA001-AC4F-418D-AE19-62706E023703}">
                      <ahyp:hlinkClr xmlns:ahyp="http://schemas.microsoft.com/office/drawing/2018/hyperlinkcolor" val="tx"/>
                    </a:ext>
                  </a:extLst>
                </a:hlinkClick>
              </a:rPr>
              <a:t>gsa.gov/mras</a:t>
            </a:r>
            <a:r>
              <a:rPr lang="en">
                <a:solidFill>
                  <a:schemeClr val="lt2"/>
                </a:solidFill>
              </a:rPr>
              <a:t> </a:t>
            </a:r>
            <a:endParaRPr>
              <a:solidFill>
                <a:schemeClr val="lt2"/>
              </a:solidFill>
            </a:endParaRPr>
          </a:p>
        </p:txBody>
      </p:sp>
      <p:sp>
        <p:nvSpPr>
          <p:cNvPr id="1644" name="Google Shape;1644;p176"/>
          <p:cNvSpPr txBox="1"/>
          <p:nvPr/>
        </p:nvSpPr>
        <p:spPr>
          <a:xfrm>
            <a:off x="5009375" y="2399900"/>
            <a:ext cx="29508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“...a great benefit to the Government as a whole by simplifying the already complex process of federal acquisition.”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-Jeremy A. Deorsey, CPT, LG</a:t>
            </a:r>
            <a:endParaRPr>
              <a:solidFill>
                <a:schemeClr val="dk1"/>
              </a:solidFill>
            </a:endParaRPr>
          </a:p>
          <a:p>
            <a:pPr marL="0" lvl="0" indent="0" algn="l" rtl="0">
              <a:spcBef>
                <a:spcPts val="0"/>
              </a:spcBef>
              <a:spcAft>
                <a:spcPts val="0"/>
              </a:spcAft>
              <a:buNone/>
            </a:pPr>
            <a:r>
              <a:rPr lang="en">
                <a:solidFill>
                  <a:schemeClr val="dk1"/>
                </a:solidFill>
              </a:rPr>
              <a:t>HHD, JFHQ, MAARNG</a:t>
            </a:r>
            <a:endParaRPr>
              <a:solidFill>
                <a:schemeClr val="dk1"/>
              </a:solidFill>
            </a:endParaRPr>
          </a:p>
        </p:txBody>
      </p:sp>
      <p:pic>
        <p:nvPicPr>
          <p:cNvPr id="1645" name="Google Shape;1645;p176" descr="A man and two women staring at a piece of paper" title="GSA's Market Research as a Service (M-RAS) Just a click away"/>
          <p:cNvPicPr preferRelativeResize="0"/>
          <p:nvPr/>
        </p:nvPicPr>
        <p:blipFill rotWithShape="1">
          <a:blip r:embed="rId4">
            <a:alphaModFix/>
          </a:blip>
          <a:srcRect/>
          <a:stretch/>
        </p:blipFill>
        <p:spPr>
          <a:xfrm>
            <a:off x="1007990" y="2424725"/>
            <a:ext cx="3374260" cy="1643550"/>
          </a:xfrm>
          <a:prstGeom prst="rect">
            <a:avLst/>
          </a:prstGeom>
          <a:noFill/>
          <a:ln>
            <a:noFill/>
          </a:ln>
          <a:effectLst>
            <a:outerShdw blurRad="57150" dist="57150" dir="8940000" algn="bl" rotWithShape="0">
              <a:srgbClr val="005087">
                <a:alpha val="4824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sp>
        <p:nvSpPr>
          <p:cNvPr id="1650" name="Google Shape;1650;p177"/>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COVID-19 Offerings</a:t>
            </a:r>
            <a:endParaRPr/>
          </a:p>
        </p:txBody>
      </p:sp>
      <p:sp>
        <p:nvSpPr>
          <p:cNvPr id="1651" name="Google Shape;1651;p177"/>
          <p:cNvSpPr txBox="1"/>
          <p:nvPr/>
        </p:nvSpPr>
        <p:spPr>
          <a:xfrm>
            <a:off x="500350" y="1676925"/>
            <a:ext cx="29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graphicFrame>
        <p:nvGraphicFramePr>
          <p:cNvPr id="1652" name="Google Shape;1652;p177"/>
          <p:cNvGraphicFramePr/>
          <p:nvPr/>
        </p:nvGraphicFramePr>
        <p:xfrm>
          <a:off x="500350" y="1750175"/>
          <a:ext cx="3000000" cy="3000000"/>
        </p:xfrm>
        <a:graphic>
          <a:graphicData uri="http://schemas.openxmlformats.org/drawingml/2006/table">
            <a:tbl>
              <a:tblPr>
                <a:noFill/>
                <a:tableStyleId>{0DB3055B-8F28-46C9-8A48-466A0BD19B67}</a:tableStyleId>
              </a:tblPr>
              <a:tblGrid>
                <a:gridCol w="2406900">
                  <a:extLst>
                    <a:ext uri="{9D8B030D-6E8A-4147-A177-3AD203B41FA5}">
                      <a16:colId xmlns:a16="http://schemas.microsoft.com/office/drawing/2014/main" val="20000"/>
                    </a:ext>
                  </a:extLst>
                </a:gridCol>
                <a:gridCol w="3072900">
                  <a:extLst>
                    <a:ext uri="{9D8B030D-6E8A-4147-A177-3AD203B41FA5}">
                      <a16:colId xmlns:a16="http://schemas.microsoft.com/office/drawing/2014/main" val="20001"/>
                    </a:ext>
                  </a:extLst>
                </a:gridCol>
                <a:gridCol w="2739900">
                  <a:extLst>
                    <a:ext uri="{9D8B030D-6E8A-4147-A177-3AD203B41FA5}">
                      <a16:colId xmlns:a16="http://schemas.microsoft.com/office/drawing/2014/main" val="20002"/>
                    </a:ext>
                  </a:extLst>
                </a:gridCol>
              </a:tblGrid>
              <a:tr h="641575">
                <a:tc>
                  <a:txBody>
                    <a:bodyPr/>
                    <a:lstStyle/>
                    <a:p>
                      <a:pPr marL="0" lvl="0" indent="0" algn="ctr" rtl="0">
                        <a:lnSpc>
                          <a:spcPct val="115000"/>
                        </a:lnSpc>
                        <a:spcBef>
                          <a:spcPts val="0"/>
                        </a:spcBef>
                        <a:spcAft>
                          <a:spcPts val="0"/>
                        </a:spcAft>
                        <a:buNone/>
                      </a:pPr>
                      <a:r>
                        <a:rPr lang="en" b="1">
                          <a:solidFill>
                            <a:schemeClr val="dk1"/>
                          </a:solidFill>
                        </a:rPr>
                        <a:t>Cleaning and Disinfection Products</a:t>
                      </a:r>
                      <a:endParaRPr b="1">
                        <a:solidFill>
                          <a:schemeClr val="dk1"/>
                        </a:solidFill>
                      </a:endParaRPr>
                    </a:p>
                  </a:txBody>
                  <a:tcPr marL="91425" marR="91425" marT="91425" marB="91425" anchor="ctr">
                    <a:lnL w="9525" cap="flat" cmpd="sng">
                      <a:solidFill>
                        <a:srgbClr val="0579BD"/>
                      </a:solidFill>
                      <a:prstDash val="solid"/>
                      <a:round/>
                      <a:headEnd type="none" w="sm" len="sm"/>
                      <a:tailEnd type="none" w="sm" len="sm"/>
                    </a:lnL>
                    <a:lnR w="9525" cap="flat" cmpd="sng">
                      <a:solidFill>
                        <a:srgbClr val="0579BD"/>
                      </a:solidFill>
                      <a:prstDash val="solid"/>
                      <a:round/>
                      <a:headEnd type="none" w="sm" len="sm"/>
                      <a:tailEnd type="none" w="sm" len="sm"/>
                    </a:lnR>
                    <a:lnT w="9525" cap="flat" cmpd="sng">
                      <a:solidFill>
                        <a:srgbClr val="0579BD"/>
                      </a:solidFill>
                      <a:prstDash val="solid"/>
                      <a:round/>
                      <a:headEnd type="none" w="sm" len="sm"/>
                      <a:tailEnd type="none" w="sm" len="sm"/>
                    </a:lnT>
                    <a:lnB w="9525" cap="flat" cmpd="sng">
                      <a:solidFill>
                        <a:srgbClr val="0579BD"/>
                      </a:solidFill>
                      <a:prstDash val="solid"/>
                      <a:round/>
                      <a:headEnd type="none" w="sm" len="sm"/>
                      <a:tailEnd type="none" w="sm" len="sm"/>
                    </a:lnB>
                    <a:solidFill>
                      <a:srgbClr val="003C71"/>
                    </a:solidFill>
                  </a:tcPr>
                </a:tc>
                <a:tc>
                  <a:txBody>
                    <a:bodyPr/>
                    <a:lstStyle/>
                    <a:p>
                      <a:pPr marL="0" lvl="0" indent="0" algn="ctr" rtl="0">
                        <a:lnSpc>
                          <a:spcPct val="115000"/>
                        </a:lnSpc>
                        <a:spcBef>
                          <a:spcPts val="0"/>
                        </a:spcBef>
                        <a:spcAft>
                          <a:spcPts val="0"/>
                        </a:spcAft>
                        <a:buNone/>
                      </a:pPr>
                      <a:r>
                        <a:rPr lang="en" b="1">
                          <a:solidFill>
                            <a:schemeClr val="dk1"/>
                          </a:solidFill>
                        </a:rPr>
                        <a:t>Furniture Products and Services</a:t>
                      </a:r>
                      <a:endParaRPr b="1">
                        <a:solidFill>
                          <a:schemeClr val="dk1"/>
                        </a:solidFill>
                      </a:endParaRPr>
                    </a:p>
                  </a:txBody>
                  <a:tcPr marL="91425" marR="91425" marT="91425" marB="91425" anchor="ctr">
                    <a:lnL w="9525" cap="flat" cmpd="sng">
                      <a:solidFill>
                        <a:srgbClr val="0579BD"/>
                      </a:solidFill>
                      <a:prstDash val="solid"/>
                      <a:round/>
                      <a:headEnd type="none" w="sm" len="sm"/>
                      <a:tailEnd type="none" w="sm" len="sm"/>
                    </a:lnL>
                    <a:lnR w="9525" cap="flat" cmpd="sng">
                      <a:solidFill>
                        <a:srgbClr val="0579BD"/>
                      </a:solidFill>
                      <a:prstDash val="solid"/>
                      <a:round/>
                      <a:headEnd type="none" w="sm" len="sm"/>
                      <a:tailEnd type="none" w="sm" len="sm"/>
                    </a:lnR>
                    <a:lnT w="9525" cap="flat" cmpd="sng">
                      <a:solidFill>
                        <a:srgbClr val="0579BD"/>
                      </a:solidFill>
                      <a:prstDash val="solid"/>
                      <a:round/>
                      <a:headEnd type="none" w="sm" len="sm"/>
                      <a:tailEnd type="none" w="sm" len="sm"/>
                    </a:lnT>
                    <a:lnB w="9525" cap="flat" cmpd="sng">
                      <a:solidFill>
                        <a:srgbClr val="0579BD"/>
                      </a:solidFill>
                      <a:prstDash val="solid"/>
                      <a:round/>
                      <a:headEnd type="none" w="sm" len="sm"/>
                      <a:tailEnd type="none" w="sm" len="sm"/>
                    </a:lnB>
                    <a:solidFill>
                      <a:srgbClr val="003C71"/>
                    </a:solidFill>
                  </a:tcPr>
                </a:tc>
                <a:tc>
                  <a:txBody>
                    <a:bodyPr/>
                    <a:lstStyle/>
                    <a:p>
                      <a:pPr marL="0" lvl="0" indent="0" algn="ctr" rtl="0">
                        <a:lnSpc>
                          <a:spcPct val="115000"/>
                        </a:lnSpc>
                        <a:spcBef>
                          <a:spcPts val="0"/>
                        </a:spcBef>
                        <a:spcAft>
                          <a:spcPts val="0"/>
                        </a:spcAft>
                        <a:buNone/>
                      </a:pPr>
                      <a:r>
                        <a:rPr lang="en" b="1">
                          <a:solidFill>
                            <a:schemeClr val="dk1"/>
                          </a:solidFill>
                        </a:rPr>
                        <a:t>Professional Support Services</a:t>
                      </a:r>
                      <a:endParaRPr b="1">
                        <a:solidFill>
                          <a:schemeClr val="dk1"/>
                        </a:solidFill>
                      </a:endParaRPr>
                    </a:p>
                  </a:txBody>
                  <a:tcPr marL="91425" marR="91425" marT="91425" marB="91425" anchor="ctr">
                    <a:lnL w="9525" cap="flat" cmpd="sng">
                      <a:solidFill>
                        <a:srgbClr val="0579BD"/>
                      </a:solidFill>
                      <a:prstDash val="solid"/>
                      <a:round/>
                      <a:headEnd type="none" w="sm" len="sm"/>
                      <a:tailEnd type="none" w="sm" len="sm"/>
                    </a:lnL>
                    <a:lnR w="9525" cap="flat" cmpd="sng">
                      <a:solidFill>
                        <a:srgbClr val="0579BD"/>
                      </a:solidFill>
                      <a:prstDash val="solid"/>
                      <a:round/>
                      <a:headEnd type="none" w="sm" len="sm"/>
                      <a:tailEnd type="none" w="sm" len="sm"/>
                    </a:lnR>
                    <a:lnT w="9525" cap="flat" cmpd="sng">
                      <a:solidFill>
                        <a:srgbClr val="0579BD"/>
                      </a:solidFill>
                      <a:prstDash val="solid"/>
                      <a:round/>
                      <a:headEnd type="none" w="sm" len="sm"/>
                      <a:tailEnd type="none" w="sm" len="sm"/>
                    </a:lnT>
                    <a:lnB w="9525" cap="flat" cmpd="sng">
                      <a:solidFill>
                        <a:srgbClr val="0579BD"/>
                      </a:solidFill>
                      <a:prstDash val="solid"/>
                      <a:round/>
                      <a:headEnd type="none" w="sm" len="sm"/>
                      <a:tailEnd type="none" w="sm" len="sm"/>
                    </a:lnB>
                    <a:solidFill>
                      <a:srgbClr val="003C71"/>
                    </a:solidFill>
                  </a:tcPr>
                </a:tc>
                <a:extLst>
                  <a:ext uri="{0D108BD9-81ED-4DB2-BD59-A6C34878D82A}">
                    <a16:rowId xmlns:a16="http://schemas.microsoft.com/office/drawing/2014/main" val="10000"/>
                  </a:ext>
                </a:extLst>
              </a:tr>
              <a:tr h="1623025">
                <a:tc>
                  <a:txBody>
                    <a:bodyPr/>
                    <a:lstStyle/>
                    <a:p>
                      <a:pPr marL="457200" lvl="0" indent="-317500" algn="l" rtl="0">
                        <a:spcBef>
                          <a:spcPts val="0"/>
                        </a:spcBef>
                        <a:spcAft>
                          <a:spcPts val="0"/>
                        </a:spcAft>
                        <a:buSzPts val="1400"/>
                        <a:buChar char="●"/>
                      </a:pPr>
                      <a:r>
                        <a:rPr lang="en"/>
                        <a:t>Hand Sanitizers</a:t>
                      </a:r>
                      <a:endParaRPr/>
                    </a:p>
                    <a:p>
                      <a:pPr marL="457200" lvl="0" indent="-317500" algn="l" rtl="0">
                        <a:spcBef>
                          <a:spcPts val="0"/>
                        </a:spcBef>
                        <a:spcAft>
                          <a:spcPts val="0"/>
                        </a:spcAft>
                        <a:buSzPts val="1400"/>
                        <a:buChar char="●"/>
                      </a:pPr>
                      <a:r>
                        <a:rPr lang="en"/>
                        <a:t>Bleach</a:t>
                      </a:r>
                      <a:endParaRPr/>
                    </a:p>
                    <a:p>
                      <a:pPr marL="457200" lvl="0" indent="-317500" algn="l" rtl="0">
                        <a:spcBef>
                          <a:spcPts val="0"/>
                        </a:spcBef>
                        <a:spcAft>
                          <a:spcPts val="0"/>
                        </a:spcAft>
                        <a:buSzPts val="1400"/>
                        <a:buChar char="●"/>
                      </a:pPr>
                      <a:r>
                        <a:rPr lang="en"/>
                        <a:t>Disinfecting Wipes</a:t>
                      </a:r>
                      <a:endParaRPr/>
                    </a:p>
                    <a:p>
                      <a:pPr marL="457200" lvl="0" indent="-317500" algn="l" rtl="0">
                        <a:spcBef>
                          <a:spcPts val="0"/>
                        </a:spcBef>
                        <a:spcAft>
                          <a:spcPts val="0"/>
                        </a:spcAft>
                        <a:buSzPts val="1400"/>
                        <a:buChar char="●"/>
                      </a:pPr>
                      <a:r>
                        <a:rPr lang="en"/>
                        <a:t>Trash Bags</a:t>
                      </a:r>
                      <a:endParaRPr/>
                    </a:p>
                  </a:txBody>
                  <a:tcPr marL="91425" marR="91425" marT="91425" marB="91425">
                    <a:lnT w="9525" cap="flat" cmpd="sng">
                      <a:solidFill>
                        <a:srgbClr val="0579BD"/>
                      </a:solidFill>
                      <a:prstDash val="solid"/>
                      <a:round/>
                      <a:headEnd type="none" w="sm" len="sm"/>
                      <a:tailEnd type="none" w="sm" len="sm"/>
                    </a:lnT>
                  </a:tcPr>
                </a:tc>
                <a:tc>
                  <a:txBody>
                    <a:bodyPr/>
                    <a:lstStyle/>
                    <a:p>
                      <a:pPr marL="457200" lvl="0" indent="-317500" algn="l" rtl="0">
                        <a:lnSpc>
                          <a:spcPct val="115000"/>
                        </a:lnSpc>
                        <a:spcBef>
                          <a:spcPts val="0"/>
                        </a:spcBef>
                        <a:spcAft>
                          <a:spcPts val="0"/>
                        </a:spcAft>
                        <a:buSzPts val="1400"/>
                        <a:buChar char="●"/>
                      </a:pPr>
                      <a:r>
                        <a:rPr lang="en"/>
                        <a:t>New COVID Furniture NSNs (for privacy and divided space)</a:t>
                      </a:r>
                      <a:endParaRPr/>
                    </a:p>
                    <a:p>
                      <a:pPr marL="457200" lvl="0" indent="-317500" algn="l" rtl="0">
                        <a:lnSpc>
                          <a:spcPct val="115000"/>
                        </a:lnSpc>
                        <a:spcBef>
                          <a:spcPts val="0"/>
                        </a:spcBef>
                        <a:spcAft>
                          <a:spcPts val="0"/>
                        </a:spcAft>
                        <a:buSzPts val="1400"/>
                        <a:buChar char="●"/>
                      </a:pPr>
                      <a:r>
                        <a:rPr lang="en"/>
                        <a:t>Hygiene Stations</a:t>
                      </a:r>
                      <a:endParaRPr/>
                    </a:p>
                    <a:p>
                      <a:pPr marL="457200" lvl="0" indent="-317500" algn="l" rtl="0">
                        <a:lnSpc>
                          <a:spcPct val="115000"/>
                        </a:lnSpc>
                        <a:spcBef>
                          <a:spcPts val="0"/>
                        </a:spcBef>
                        <a:spcAft>
                          <a:spcPts val="0"/>
                        </a:spcAft>
                        <a:buSzPts val="1400"/>
                        <a:buChar char="●"/>
                      </a:pPr>
                      <a:r>
                        <a:rPr lang="en"/>
                        <a:t>Social Distancing Signage</a:t>
                      </a:r>
                      <a:endParaRPr/>
                    </a:p>
                  </a:txBody>
                  <a:tcPr marL="91425" marR="91425" marT="91425" marB="91425">
                    <a:lnT w="9525" cap="flat" cmpd="sng">
                      <a:solidFill>
                        <a:srgbClr val="0579BD"/>
                      </a:solidFill>
                      <a:prstDash val="solid"/>
                      <a:round/>
                      <a:headEnd type="none" w="sm" len="sm"/>
                      <a:tailEnd type="none" w="sm" len="sm"/>
                    </a:lnT>
                  </a:tcPr>
                </a:tc>
                <a:tc>
                  <a:txBody>
                    <a:bodyPr/>
                    <a:lstStyle/>
                    <a:p>
                      <a:pPr marL="457200" lvl="0" indent="-317500" algn="l" rtl="0">
                        <a:lnSpc>
                          <a:spcPct val="115000"/>
                        </a:lnSpc>
                        <a:spcBef>
                          <a:spcPts val="0"/>
                        </a:spcBef>
                        <a:spcAft>
                          <a:spcPts val="0"/>
                        </a:spcAft>
                        <a:buSzPts val="1400"/>
                        <a:buChar char="●"/>
                      </a:pPr>
                      <a:r>
                        <a:rPr lang="en"/>
                        <a:t>Enhanced Entry Screening Services (EESS) for Government Facilities</a:t>
                      </a:r>
                      <a:endParaRPr/>
                    </a:p>
                  </a:txBody>
                  <a:tcPr marL="91425" marR="91425" marT="91425" marB="91425">
                    <a:lnT w="9525" cap="flat" cmpd="sng">
                      <a:solidFill>
                        <a:srgbClr val="0579BD"/>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78"/>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Acquisition Planning Packages</a:t>
            </a:r>
            <a:endParaRPr/>
          </a:p>
        </p:txBody>
      </p:sp>
      <p:sp>
        <p:nvSpPr>
          <p:cNvPr id="1658" name="Google Shape;1658;p178"/>
          <p:cNvSpPr txBox="1">
            <a:spLocks noGrp="1"/>
          </p:cNvSpPr>
          <p:nvPr>
            <p:ph type="subTitle" idx="1"/>
          </p:nvPr>
        </p:nvSpPr>
        <p:spPr>
          <a:xfrm>
            <a:off x="439350" y="874150"/>
            <a:ext cx="8033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 sample docs, market research, or guidance?</a:t>
            </a:r>
            <a:endParaRPr/>
          </a:p>
        </p:txBody>
      </p:sp>
      <p:pic>
        <p:nvPicPr>
          <p:cNvPr id="1659" name="Google Shape;1659;p178" descr="Woman smiling at the computer with facilities, office management, professional services, security and protection, information technology and many more written next to her" title="Acquisition Planning Packages"/>
          <p:cNvPicPr preferRelativeResize="0"/>
          <p:nvPr/>
        </p:nvPicPr>
        <p:blipFill>
          <a:blip r:embed="rId3">
            <a:alphaModFix/>
          </a:blip>
          <a:stretch>
            <a:fillRect/>
          </a:stretch>
        </p:blipFill>
        <p:spPr>
          <a:xfrm>
            <a:off x="884025" y="1671175"/>
            <a:ext cx="7143750" cy="2705100"/>
          </a:xfrm>
          <a:prstGeom prst="rect">
            <a:avLst/>
          </a:prstGeom>
          <a:noFill/>
          <a:ln>
            <a:noFill/>
          </a:ln>
        </p:spPr>
      </p:pic>
      <p:sp>
        <p:nvSpPr>
          <p:cNvPr id="1660" name="Google Shape;1660;p178"/>
          <p:cNvSpPr txBox="1"/>
          <p:nvPr/>
        </p:nvSpPr>
        <p:spPr>
          <a:xfrm>
            <a:off x="4711450" y="1892075"/>
            <a:ext cx="2950800" cy="16623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434343"/>
              </a:buClr>
              <a:buSzPts val="1600"/>
              <a:buChar char="-"/>
            </a:pPr>
            <a:r>
              <a:rPr lang="en" sz="1600">
                <a:solidFill>
                  <a:srgbClr val="434343"/>
                </a:solidFill>
              </a:rPr>
              <a:t>Facilities</a:t>
            </a:r>
            <a:endParaRPr sz="1600">
              <a:solidFill>
                <a:srgbClr val="434343"/>
              </a:solidFill>
            </a:endParaRPr>
          </a:p>
          <a:p>
            <a:pPr marL="457200" lvl="0" indent="-330200" algn="l" rtl="0">
              <a:spcBef>
                <a:spcPts val="0"/>
              </a:spcBef>
              <a:spcAft>
                <a:spcPts val="0"/>
              </a:spcAft>
              <a:buClr>
                <a:srgbClr val="434343"/>
              </a:buClr>
              <a:buSzPts val="1600"/>
              <a:buChar char="-"/>
            </a:pPr>
            <a:r>
              <a:rPr lang="en" sz="1600">
                <a:solidFill>
                  <a:srgbClr val="434343"/>
                </a:solidFill>
              </a:rPr>
              <a:t>Office Management</a:t>
            </a:r>
            <a:endParaRPr sz="1600">
              <a:solidFill>
                <a:srgbClr val="434343"/>
              </a:solidFill>
            </a:endParaRPr>
          </a:p>
          <a:p>
            <a:pPr marL="457200" lvl="0" indent="-330200" algn="l" rtl="0">
              <a:spcBef>
                <a:spcPts val="0"/>
              </a:spcBef>
              <a:spcAft>
                <a:spcPts val="0"/>
              </a:spcAft>
              <a:buClr>
                <a:srgbClr val="434343"/>
              </a:buClr>
              <a:buSzPts val="1600"/>
              <a:buChar char="-"/>
            </a:pPr>
            <a:r>
              <a:rPr lang="en" sz="1600">
                <a:solidFill>
                  <a:srgbClr val="434343"/>
                </a:solidFill>
              </a:rPr>
              <a:t>Professional Services</a:t>
            </a:r>
            <a:endParaRPr sz="1600">
              <a:solidFill>
                <a:srgbClr val="434343"/>
              </a:solidFill>
            </a:endParaRPr>
          </a:p>
          <a:p>
            <a:pPr marL="457200" lvl="0" indent="-330200" algn="l" rtl="0">
              <a:spcBef>
                <a:spcPts val="0"/>
              </a:spcBef>
              <a:spcAft>
                <a:spcPts val="0"/>
              </a:spcAft>
              <a:buClr>
                <a:srgbClr val="434343"/>
              </a:buClr>
              <a:buSzPts val="1600"/>
              <a:buChar char="-"/>
            </a:pPr>
            <a:r>
              <a:rPr lang="en" sz="1600">
                <a:solidFill>
                  <a:srgbClr val="434343"/>
                </a:solidFill>
              </a:rPr>
              <a:t>Security and Protection</a:t>
            </a:r>
            <a:endParaRPr sz="1600">
              <a:solidFill>
                <a:srgbClr val="434343"/>
              </a:solidFill>
            </a:endParaRPr>
          </a:p>
          <a:p>
            <a:pPr marL="457200" lvl="0" indent="-330200" algn="l" rtl="0">
              <a:spcBef>
                <a:spcPts val="0"/>
              </a:spcBef>
              <a:spcAft>
                <a:spcPts val="0"/>
              </a:spcAft>
              <a:buClr>
                <a:srgbClr val="434343"/>
              </a:buClr>
              <a:buSzPts val="1600"/>
              <a:buChar char="-"/>
            </a:pPr>
            <a:r>
              <a:rPr lang="en" sz="1600">
                <a:solidFill>
                  <a:srgbClr val="434343"/>
                </a:solidFill>
              </a:rPr>
              <a:t>Information Technology</a:t>
            </a:r>
            <a:endParaRPr sz="1600">
              <a:solidFill>
                <a:srgbClr val="434343"/>
              </a:solidFill>
            </a:endParaRPr>
          </a:p>
          <a:p>
            <a:pPr marL="457200" lvl="0" indent="-330200" algn="l" rtl="0">
              <a:spcBef>
                <a:spcPts val="0"/>
              </a:spcBef>
              <a:spcAft>
                <a:spcPts val="0"/>
              </a:spcAft>
              <a:buClr>
                <a:srgbClr val="003C71"/>
              </a:buClr>
              <a:buSzPts val="1600"/>
              <a:buChar char="-"/>
            </a:pPr>
            <a:r>
              <a:rPr lang="en" sz="1600" b="1">
                <a:solidFill>
                  <a:srgbClr val="003C71"/>
                </a:solidFill>
              </a:rPr>
              <a:t>And many more!</a:t>
            </a:r>
            <a:endParaRPr sz="1600" b="1">
              <a:solidFill>
                <a:srgbClr val="003C71"/>
              </a:solidFill>
            </a:endParaRPr>
          </a:p>
        </p:txBody>
      </p:sp>
      <p:sp>
        <p:nvSpPr>
          <p:cNvPr id="1661" name="Google Shape;1661;p178"/>
          <p:cNvSpPr txBox="1"/>
          <p:nvPr/>
        </p:nvSpPr>
        <p:spPr>
          <a:xfrm>
            <a:off x="2548800" y="3869575"/>
            <a:ext cx="4046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rgbClr val="434343"/>
                </a:solidFill>
              </a:rPr>
              <a:t>Visit:</a:t>
            </a:r>
            <a:r>
              <a:rPr lang="en" sz="1600">
                <a:solidFill>
                  <a:srgbClr val="434343"/>
                </a:solidFill>
              </a:rPr>
              <a:t> </a:t>
            </a:r>
            <a:r>
              <a:rPr lang="en" sz="1600" u="sng">
                <a:solidFill>
                  <a:srgbClr val="003C71"/>
                </a:solidFill>
                <a:hlinkClick r:id="rId4">
                  <a:extLst>
                    <a:ext uri="{A12FA001-AC4F-418D-AE19-62706E023703}">
                      <ahyp:hlinkClr xmlns:ahyp="http://schemas.microsoft.com/office/drawing/2018/hyperlinkcolor" val="tx"/>
                    </a:ext>
                  </a:extLst>
                </a:hlinkClick>
              </a:rPr>
              <a:t>gsa.gov/acquisitionplanningpackage</a:t>
            </a:r>
            <a:endParaRPr sz="1600">
              <a:solidFill>
                <a:srgbClr val="003C7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79"/>
          <p:cNvSpPr txBox="1">
            <a:spLocks noGrp="1"/>
          </p:cNvSpPr>
          <p:nvPr>
            <p:ph type="subTitle" idx="1"/>
          </p:nvPr>
        </p:nvSpPr>
        <p:spPr>
          <a:xfrm>
            <a:off x="439350" y="874150"/>
            <a:ext cx="80331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advise you on all things GSA</a:t>
            </a:r>
            <a:endParaRPr/>
          </a:p>
        </p:txBody>
      </p:sp>
      <p:sp>
        <p:nvSpPr>
          <p:cNvPr id="1667" name="Google Shape;1667;p179"/>
          <p:cNvSpPr txBox="1">
            <a:spLocks noGrp="1"/>
          </p:cNvSpPr>
          <p:nvPr>
            <p:ph type="title"/>
          </p:nvPr>
        </p:nvSpPr>
        <p:spPr>
          <a:xfrm>
            <a:off x="439350" y="76275"/>
            <a:ext cx="83655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300"/>
              <a:t>Meet Your Customer Service Directors:</a:t>
            </a:r>
            <a:endParaRPr sz="3300"/>
          </a:p>
        </p:txBody>
      </p:sp>
      <p:sp>
        <p:nvSpPr>
          <p:cNvPr id="1668" name="Google Shape;1668;p179"/>
          <p:cNvSpPr txBox="1"/>
          <p:nvPr/>
        </p:nvSpPr>
        <p:spPr>
          <a:xfrm>
            <a:off x="633550" y="1774275"/>
            <a:ext cx="295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graphicFrame>
        <p:nvGraphicFramePr>
          <p:cNvPr id="1669" name="Google Shape;1669;p179"/>
          <p:cNvGraphicFramePr/>
          <p:nvPr/>
        </p:nvGraphicFramePr>
        <p:xfrm>
          <a:off x="952500" y="1620575"/>
          <a:ext cx="3000000" cy="3000000"/>
        </p:xfrm>
        <a:graphic>
          <a:graphicData uri="http://schemas.openxmlformats.org/drawingml/2006/table">
            <a:tbl>
              <a:tblPr>
                <a:noFill/>
                <a:tableStyleId>{0DB3055B-8F28-46C9-8A48-466A0BD19B67}</a:tableStyleId>
              </a:tblPr>
              <a:tblGrid>
                <a:gridCol w="3947375">
                  <a:extLst>
                    <a:ext uri="{9D8B030D-6E8A-4147-A177-3AD203B41FA5}">
                      <a16:colId xmlns:a16="http://schemas.microsoft.com/office/drawing/2014/main" val="20000"/>
                    </a:ext>
                  </a:extLst>
                </a:gridCol>
                <a:gridCol w="32916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a:solidFill>
                            <a:schemeClr val="dk1"/>
                          </a:solidFill>
                        </a:rPr>
                        <a:t>Mike D’Alessandro</a:t>
                      </a:r>
                      <a:endParaRPr>
                        <a:solidFill>
                          <a:schemeClr val="dk1"/>
                        </a:solidFill>
                      </a:endParaRPr>
                    </a:p>
                    <a:p>
                      <a:pPr marL="0" lvl="0" indent="0" algn="l" rtl="0">
                        <a:spcBef>
                          <a:spcPts val="0"/>
                        </a:spcBef>
                        <a:spcAft>
                          <a:spcPts val="0"/>
                        </a:spcAft>
                        <a:buNone/>
                      </a:pPr>
                      <a:r>
                        <a:rPr lang="en">
                          <a:solidFill>
                            <a:schemeClr val="dk1"/>
                          </a:solidFill>
                        </a:rPr>
                        <a:t>Branch Chief Customer Service Director</a:t>
                      </a:r>
                      <a:endParaRPr>
                        <a:solidFill>
                          <a:schemeClr val="dk1"/>
                        </a:solidFill>
                      </a:endParaRPr>
                    </a:p>
                    <a:p>
                      <a:pPr marL="0" lvl="0" indent="0" algn="l" rtl="0">
                        <a:spcBef>
                          <a:spcPts val="0"/>
                        </a:spcBef>
                        <a:spcAft>
                          <a:spcPts val="0"/>
                        </a:spcAft>
                        <a:buNone/>
                      </a:pPr>
                      <a:r>
                        <a:rPr lang="en">
                          <a:solidFill>
                            <a:schemeClr val="dk1"/>
                          </a:solidFill>
                        </a:rPr>
                        <a:t>614-543-9645 -</a:t>
                      </a:r>
                      <a:r>
                        <a:rPr lang="en">
                          <a:solidFill>
                            <a:srgbClr val="0FAFFF"/>
                          </a:solidFill>
                        </a:rPr>
                        <a:t> michael.dalessandro@gsa.gov</a:t>
                      </a:r>
                      <a:endParaRPr>
                        <a:solidFill>
                          <a:srgbClr val="0FAFFF"/>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
                          <a:solidFill>
                            <a:schemeClr val="dk1"/>
                          </a:solidFill>
                        </a:rPr>
                        <a:t>Department of Defense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State and Local</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Environmental Protection Agency</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dk1"/>
                          </a:solidFill>
                        </a:rPr>
                        <a:t>Annie Khun</a:t>
                      </a:r>
                      <a:endParaRPr>
                        <a:solidFill>
                          <a:schemeClr val="dk1"/>
                        </a:solidFill>
                      </a:endParaRPr>
                    </a:p>
                    <a:p>
                      <a:pPr marL="0" lvl="0" indent="0" algn="l" rtl="0">
                        <a:spcBef>
                          <a:spcPts val="0"/>
                        </a:spcBef>
                        <a:spcAft>
                          <a:spcPts val="0"/>
                        </a:spcAft>
                        <a:buNone/>
                      </a:pPr>
                      <a:r>
                        <a:rPr lang="en">
                          <a:solidFill>
                            <a:schemeClr val="dk1"/>
                          </a:solidFill>
                        </a:rPr>
                        <a:t>Customer Service Director</a:t>
                      </a:r>
                      <a:endParaRPr>
                        <a:solidFill>
                          <a:schemeClr val="dk1"/>
                        </a:solidFill>
                      </a:endParaRPr>
                    </a:p>
                    <a:p>
                      <a:pPr marL="0" lvl="0" indent="0" algn="l" rtl="0">
                        <a:spcBef>
                          <a:spcPts val="0"/>
                        </a:spcBef>
                        <a:spcAft>
                          <a:spcPts val="0"/>
                        </a:spcAft>
                        <a:buNone/>
                      </a:pPr>
                      <a:r>
                        <a:rPr lang="en">
                          <a:solidFill>
                            <a:schemeClr val="dk1"/>
                          </a:solidFill>
                        </a:rPr>
                        <a:t>617-645-1864 - </a:t>
                      </a:r>
                      <a:r>
                        <a:rPr lang="en">
                          <a:solidFill>
                            <a:srgbClr val="0FAFFF"/>
                          </a:solidFill>
                        </a:rPr>
                        <a:t>annie.khun@gsa.gov</a:t>
                      </a:r>
                      <a:endParaRPr>
                        <a:solidFill>
                          <a:srgbClr val="0FAFFF"/>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
                          <a:solidFill>
                            <a:schemeClr val="dk1"/>
                          </a:solidFill>
                        </a:rPr>
                        <a:t>Dept of Homeland Security</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Dept. of Veterans Affairs</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Dept of Interior</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Christin Gurgo</a:t>
                      </a:r>
                      <a:endParaRPr>
                        <a:solidFill>
                          <a:schemeClr val="dk1"/>
                        </a:solidFill>
                      </a:endParaRPr>
                    </a:p>
                    <a:p>
                      <a:pPr marL="0" lvl="0" indent="0" algn="l" rtl="0">
                        <a:spcBef>
                          <a:spcPts val="0"/>
                        </a:spcBef>
                        <a:spcAft>
                          <a:spcPts val="0"/>
                        </a:spcAft>
                        <a:buNone/>
                      </a:pPr>
                      <a:r>
                        <a:rPr lang="en">
                          <a:solidFill>
                            <a:schemeClr val="dk1"/>
                          </a:solidFill>
                        </a:rPr>
                        <a:t>Customer Service Director</a:t>
                      </a:r>
                      <a:endParaRPr>
                        <a:solidFill>
                          <a:schemeClr val="dk1"/>
                        </a:solidFill>
                      </a:endParaRPr>
                    </a:p>
                    <a:p>
                      <a:pPr marL="0" lvl="0" indent="0" algn="l" rtl="0">
                        <a:spcBef>
                          <a:spcPts val="0"/>
                        </a:spcBef>
                        <a:spcAft>
                          <a:spcPts val="0"/>
                        </a:spcAft>
                        <a:buNone/>
                      </a:pPr>
                      <a:r>
                        <a:rPr lang="en">
                          <a:solidFill>
                            <a:schemeClr val="dk1"/>
                          </a:solidFill>
                        </a:rPr>
                        <a:t>781-460-1429 - </a:t>
                      </a:r>
                      <a:r>
                        <a:rPr lang="en">
                          <a:solidFill>
                            <a:srgbClr val="0FAFFF"/>
                          </a:solidFill>
                        </a:rPr>
                        <a:t>christin.gurgo@gsa.gov</a:t>
                      </a:r>
                      <a:endParaRPr>
                        <a:solidFill>
                          <a:srgbClr val="0FAFFF"/>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
                          <a:solidFill>
                            <a:schemeClr val="dk1"/>
                          </a:solidFill>
                        </a:rPr>
                        <a:t>U.S. Air Force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Dept. of Justice</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solidFill>
                            <a:schemeClr val="dk1"/>
                          </a:solidFill>
                        </a:rPr>
                        <a:t>Steve Hennessy</a:t>
                      </a:r>
                      <a:endParaRPr>
                        <a:solidFill>
                          <a:schemeClr val="dk1"/>
                        </a:solidFill>
                      </a:endParaRPr>
                    </a:p>
                    <a:p>
                      <a:pPr marL="0" lvl="0" indent="0" algn="l" rtl="0">
                        <a:spcBef>
                          <a:spcPts val="0"/>
                        </a:spcBef>
                        <a:spcAft>
                          <a:spcPts val="0"/>
                        </a:spcAft>
                        <a:buNone/>
                      </a:pPr>
                      <a:r>
                        <a:rPr lang="en">
                          <a:solidFill>
                            <a:schemeClr val="dk1"/>
                          </a:solidFill>
                        </a:rPr>
                        <a:t>Customer Service Director</a:t>
                      </a:r>
                      <a:endParaRPr>
                        <a:solidFill>
                          <a:schemeClr val="dk1"/>
                        </a:solidFill>
                      </a:endParaRPr>
                    </a:p>
                    <a:p>
                      <a:pPr marL="0" lvl="0" indent="0" algn="l" rtl="0">
                        <a:spcBef>
                          <a:spcPts val="0"/>
                        </a:spcBef>
                        <a:spcAft>
                          <a:spcPts val="0"/>
                        </a:spcAft>
                        <a:buNone/>
                      </a:pPr>
                      <a:r>
                        <a:rPr lang="en">
                          <a:solidFill>
                            <a:schemeClr val="dk1"/>
                          </a:solidFill>
                        </a:rPr>
                        <a:t>857-272-8743 - </a:t>
                      </a:r>
                      <a:r>
                        <a:rPr lang="en">
                          <a:solidFill>
                            <a:srgbClr val="0FAFFF"/>
                          </a:solidFill>
                        </a:rPr>
                        <a:t>steve.hennessy@gsa.gov</a:t>
                      </a:r>
                      <a:endParaRPr>
                        <a:solidFill>
                          <a:srgbClr val="0FAFFF"/>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457200" lvl="0" indent="-317500" algn="l" rtl="0">
                        <a:spcBef>
                          <a:spcPts val="0"/>
                        </a:spcBef>
                        <a:spcAft>
                          <a:spcPts val="0"/>
                        </a:spcAft>
                        <a:buClr>
                          <a:schemeClr val="dk1"/>
                        </a:buClr>
                        <a:buSzPts val="1400"/>
                        <a:buChar char="●"/>
                      </a:pPr>
                      <a:r>
                        <a:rPr lang="en">
                          <a:solidFill>
                            <a:schemeClr val="dk1"/>
                          </a:solidFill>
                        </a:rPr>
                        <a:t>Department of Defense</a:t>
                      </a: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U.S. Air Force</a:t>
                      </a:r>
                      <a:endParaRPr>
                        <a:solidFill>
                          <a:schemeClr val="dk1"/>
                        </a:solidFill>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80"/>
          <p:cNvSpPr txBox="1">
            <a:spLocks noGrp="1"/>
          </p:cNvSpPr>
          <p:nvPr>
            <p:ph type="title"/>
          </p:nvPr>
        </p:nvSpPr>
        <p:spPr>
          <a:xfrm>
            <a:off x="203850" y="76275"/>
            <a:ext cx="8033100" cy="88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200"/>
              <a:buNone/>
            </a:pPr>
            <a:r>
              <a:rPr lang="en"/>
              <a:t>Federal Acquisition Service </a:t>
            </a:r>
            <a:endParaRPr/>
          </a:p>
        </p:txBody>
      </p:sp>
      <p:sp>
        <p:nvSpPr>
          <p:cNvPr id="1675" name="Google Shape;1675;p180"/>
          <p:cNvSpPr txBox="1"/>
          <p:nvPr/>
        </p:nvSpPr>
        <p:spPr>
          <a:xfrm>
            <a:off x="520200" y="956475"/>
            <a:ext cx="78714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a:p>
            <a:pPr marL="0" lvl="0" indent="0" algn="l" rtl="0">
              <a:spcBef>
                <a:spcPts val="0"/>
              </a:spcBef>
              <a:spcAft>
                <a:spcPts val="0"/>
              </a:spcAft>
              <a:buNone/>
            </a:pPr>
            <a:endParaRPr sz="1800" b="1">
              <a:solidFill>
                <a:schemeClr val="dk1"/>
              </a:solidFill>
            </a:endParaRPr>
          </a:p>
          <a:p>
            <a:pPr marL="0" lvl="0" indent="0" algn="ctr" rtl="0">
              <a:spcBef>
                <a:spcPts val="0"/>
              </a:spcBef>
              <a:spcAft>
                <a:spcPts val="0"/>
              </a:spcAft>
              <a:buNone/>
            </a:pPr>
            <a:r>
              <a:rPr lang="en" sz="6000" b="1">
                <a:solidFill>
                  <a:schemeClr val="dk1"/>
                </a:solidFill>
              </a:rPr>
              <a:t>Q&amp;A</a:t>
            </a:r>
            <a:endParaRPr sz="6000" b="1">
              <a:solidFill>
                <a:schemeClr val="dk1"/>
              </a:solidFill>
            </a:endParaRPr>
          </a:p>
          <a:p>
            <a:pPr marL="0" lvl="0" indent="0" algn="ctr" rtl="0">
              <a:spcBef>
                <a:spcPts val="0"/>
              </a:spcBef>
              <a:spcAft>
                <a:spcPts val="0"/>
              </a:spcAft>
              <a:buNone/>
            </a:pPr>
            <a:endParaRPr sz="6000" b="1">
              <a:solidFill>
                <a:schemeClr val="dk1"/>
              </a:solidFill>
            </a:endParaRPr>
          </a:p>
          <a:p>
            <a:pPr marL="0" lvl="0" indent="0" algn="ctr" rtl="0">
              <a:spcBef>
                <a:spcPts val="0"/>
              </a:spcBef>
              <a:spcAft>
                <a:spcPts val="0"/>
              </a:spcAft>
              <a:buNone/>
            </a:pPr>
            <a:r>
              <a:rPr lang="en" sz="3200" b="1">
                <a:solidFill>
                  <a:schemeClr val="dk1"/>
                </a:solidFill>
              </a:rPr>
              <a:t>Utilize the Q&amp;A pod to pose </a:t>
            </a:r>
            <a:endParaRPr sz="3200" b="1">
              <a:solidFill>
                <a:schemeClr val="dk1"/>
              </a:solidFill>
            </a:endParaRPr>
          </a:p>
          <a:p>
            <a:pPr marL="0" lvl="0" indent="0" algn="ctr" rtl="0">
              <a:spcBef>
                <a:spcPts val="0"/>
              </a:spcBef>
              <a:spcAft>
                <a:spcPts val="0"/>
              </a:spcAft>
              <a:buNone/>
            </a:pPr>
            <a:r>
              <a:rPr lang="en" sz="3200" b="1">
                <a:solidFill>
                  <a:schemeClr val="dk1"/>
                </a:solidFill>
              </a:rPr>
              <a:t>questions to the panelist.</a:t>
            </a:r>
            <a:endParaRPr sz="3200" b="1">
              <a:solidFill>
                <a:schemeClr val="dk1"/>
              </a:solidFill>
            </a:endParaRPr>
          </a:p>
          <a:p>
            <a:pPr marL="0" lvl="0" indent="0" algn="ctr" rtl="0">
              <a:spcBef>
                <a:spcPts val="0"/>
              </a:spcBef>
              <a:spcAft>
                <a:spcPts val="0"/>
              </a:spcAft>
              <a:buNone/>
            </a:pPr>
            <a:endParaRPr sz="6000" b="1">
              <a:solidFill>
                <a:schemeClr val="dk1"/>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81"/>
          <p:cNvSpPr/>
          <p:nvPr/>
        </p:nvSpPr>
        <p:spPr>
          <a:xfrm>
            <a:off x="2565550" y="2453975"/>
            <a:ext cx="6254700" cy="1239300"/>
          </a:xfrm>
          <a:prstGeom prst="rect">
            <a:avLst/>
          </a:prstGeom>
          <a:solidFill>
            <a:srgbClr val="003C71"/>
          </a:solidFill>
          <a:ln w="9525" cap="flat" cmpd="sng">
            <a:solidFill>
              <a:srgbClr val="003C7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1" name="Google Shape;1681;p181"/>
          <p:cNvSpPr txBox="1"/>
          <p:nvPr/>
        </p:nvSpPr>
        <p:spPr>
          <a:xfrm>
            <a:off x="1658200" y="775375"/>
            <a:ext cx="7569300" cy="2370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000" b="1">
              <a:solidFill>
                <a:schemeClr val="dk1"/>
              </a:solidFill>
            </a:endParaRPr>
          </a:p>
          <a:p>
            <a:pPr marL="0" lvl="0" indent="0" algn="ctr" rtl="0">
              <a:spcBef>
                <a:spcPts val="0"/>
              </a:spcBef>
              <a:spcAft>
                <a:spcPts val="0"/>
              </a:spcAft>
              <a:buNone/>
            </a:pPr>
            <a:r>
              <a:rPr lang="en" sz="3400" b="1">
                <a:solidFill>
                  <a:schemeClr val="dk1"/>
                </a:solidFill>
              </a:rPr>
              <a:t>Climate Resilience</a:t>
            </a:r>
            <a:endParaRPr sz="3400" b="1">
              <a:solidFill>
                <a:schemeClr val="dk1"/>
              </a:solidFill>
            </a:endParaRPr>
          </a:p>
          <a:p>
            <a:pPr marL="0" lvl="0" indent="0" algn="ctr" rtl="0">
              <a:spcBef>
                <a:spcPts val="0"/>
              </a:spcBef>
              <a:spcAft>
                <a:spcPts val="0"/>
              </a:spcAft>
              <a:buNone/>
            </a:pPr>
            <a:r>
              <a:rPr lang="en" sz="2100" b="1" i="1">
                <a:solidFill>
                  <a:schemeClr val="dk1"/>
                </a:solidFill>
              </a:rPr>
              <a:t>Adapting and Responding to Climate Change</a:t>
            </a:r>
            <a:endParaRPr sz="3000" b="1" i="1">
              <a:solidFill>
                <a:schemeClr val="dk1"/>
              </a:solidFill>
            </a:endParaRPr>
          </a:p>
          <a:p>
            <a:pPr marL="0" lvl="0" indent="0" algn="l"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endParaRPr sz="4300" b="1">
              <a:solidFill>
                <a:schemeClr val="dk1"/>
              </a:solidFill>
            </a:endParaRPr>
          </a:p>
        </p:txBody>
      </p:sp>
      <p:sp>
        <p:nvSpPr>
          <p:cNvPr id="1682" name="Google Shape;1682;p181"/>
          <p:cNvSpPr txBox="1">
            <a:spLocks noGrp="1"/>
          </p:cNvSpPr>
          <p:nvPr>
            <p:ph type="title"/>
          </p:nvPr>
        </p:nvSpPr>
        <p:spPr>
          <a:xfrm>
            <a:off x="1995900" y="3000700"/>
            <a:ext cx="7148100" cy="2009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b="1">
                <a:solidFill>
                  <a:schemeClr val="dk1"/>
                </a:solidFill>
              </a:rPr>
              <a:t>Presented By:</a:t>
            </a:r>
            <a:r>
              <a:rPr lang="en" b="1">
                <a:solidFill>
                  <a:schemeClr val="dk1"/>
                </a:solidFill>
              </a:rPr>
              <a:t> </a:t>
            </a:r>
            <a:endParaRPr b="1">
              <a:solidFill>
                <a:schemeClr val="dk1"/>
              </a:solidFill>
            </a:endParaRPr>
          </a:p>
          <a:p>
            <a:pPr marL="457200" lvl="0" indent="0" algn="l" rtl="0">
              <a:spcBef>
                <a:spcPts val="0"/>
              </a:spcBef>
              <a:spcAft>
                <a:spcPts val="0"/>
              </a:spcAft>
              <a:buNone/>
            </a:pPr>
            <a:r>
              <a:rPr lang="en" sz="1700" b="1">
                <a:solidFill>
                  <a:schemeClr val="dk1"/>
                </a:solidFill>
              </a:rPr>
              <a:t>Carey Bergeron</a:t>
            </a:r>
            <a:endParaRPr sz="1700" b="1">
              <a:solidFill>
                <a:schemeClr val="dk1"/>
              </a:solidFill>
            </a:endParaRPr>
          </a:p>
          <a:p>
            <a:pPr marL="457200" lvl="0" indent="0" algn="l" rtl="0">
              <a:spcBef>
                <a:spcPts val="0"/>
              </a:spcBef>
              <a:spcAft>
                <a:spcPts val="0"/>
              </a:spcAft>
              <a:buNone/>
            </a:pPr>
            <a:r>
              <a:rPr lang="en" sz="1700">
                <a:solidFill>
                  <a:schemeClr val="accent2"/>
                </a:solidFill>
                <a:highlight>
                  <a:srgbClr val="003C71"/>
                </a:highlight>
              </a:rPr>
              <a:t>Program Specialist</a:t>
            </a:r>
            <a:endParaRPr sz="1700">
              <a:solidFill>
                <a:schemeClr val="accent2"/>
              </a:solidFill>
              <a:highlight>
                <a:srgbClr val="003C71"/>
              </a:highlight>
            </a:endParaRPr>
          </a:p>
          <a:p>
            <a:pPr marL="457200" lvl="0" indent="0" algn="l" rtl="0">
              <a:spcBef>
                <a:spcPts val="0"/>
              </a:spcBef>
              <a:spcAft>
                <a:spcPts val="0"/>
              </a:spcAft>
              <a:buNone/>
            </a:pPr>
            <a:r>
              <a:rPr lang="en" sz="1700">
                <a:solidFill>
                  <a:schemeClr val="accent2"/>
                </a:solidFill>
                <a:highlight>
                  <a:srgbClr val="003C71"/>
                </a:highlight>
              </a:rPr>
              <a:t>Office of the Regional Commissioner </a:t>
            </a:r>
            <a:endParaRPr sz="1700">
              <a:solidFill>
                <a:schemeClr val="accent2"/>
              </a:solidFill>
              <a:highlight>
                <a:srgbClr val="003C71"/>
              </a:highlight>
            </a:endParaRPr>
          </a:p>
          <a:p>
            <a:pPr marL="457200" lvl="0" indent="0" algn="l" rtl="0">
              <a:spcBef>
                <a:spcPts val="0"/>
              </a:spcBef>
              <a:spcAft>
                <a:spcPts val="0"/>
              </a:spcAft>
              <a:buNone/>
            </a:pPr>
            <a:r>
              <a:rPr lang="en" sz="1700" u="sng">
                <a:solidFill>
                  <a:schemeClr val="accent5"/>
                </a:solidFill>
                <a:highlight>
                  <a:srgbClr val="003C71"/>
                </a:highlight>
                <a:hlinkClick r:id="rId3">
                  <a:extLst>
                    <a:ext uri="{A12FA001-AC4F-418D-AE19-62706E023703}">
                      <ahyp:hlinkClr xmlns:ahyp="http://schemas.microsoft.com/office/drawing/2018/hyperlinkcolor" val="tx"/>
                    </a:ext>
                  </a:extLst>
                </a:hlinkClick>
              </a:rPr>
              <a:t>carey.bergeron@gsa.gov</a:t>
            </a:r>
            <a:r>
              <a:rPr lang="en" sz="1700">
                <a:solidFill>
                  <a:srgbClr val="9E9E9E"/>
                </a:solidFill>
                <a:highlight>
                  <a:srgbClr val="003C71"/>
                </a:highlight>
              </a:rPr>
              <a:t> </a:t>
            </a:r>
            <a:endParaRPr sz="1700">
              <a:solidFill>
                <a:schemeClr val="dk1"/>
              </a:solidFill>
              <a:highlight>
                <a:srgbClr val="003C71"/>
              </a:highlight>
            </a:endParaRPr>
          </a:p>
        </p:txBody>
      </p:sp>
      <p:pic>
        <p:nvPicPr>
          <p:cNvPr id="1683" name="Google Shape;1683;p181" descr="Woman smiling at the camera" title="Carey Bergeron"/>
          <p:cNvPicPr preferRelativeResize="0"/>
          <p:nvPr/>
        </p:nvPicPr>
        <p:blipFill rotWithShape="1">
          <a:blip r:embed="rId4">
            <a:alphaModFix/>
          </a:blip>
          <a:srcRect t="8429" b="18202"/>
          <a:stretch/>
        </p:blipFill>
        <p:spPr>
          <a:xfrm>
            <a:off x="6208115" y="2913925"/>
            <a:ext cx="1566600" cy="1662300"/>
          </a:xfrm>
          <a:prstGeom prst="ellipse">
            <a:avLst/>
          </a:prstGeom>
          <a:noFill/>
          <a:ln w="38100" cap="flat" cmpd="sng">
            <a:solidFill>
              <a:schemeClr val="lt2"/>
            </a:solidFill>
            <a:prstDash val="solid"/>
            <a:round/>
            <a:headEnd type="none" w="sm" len="sm"/>
            <a:tailEnd type="none" w="sm" len="sm"/>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82"/>
          <p:cNvSpPr txBox="1">
            <a:spLocks noGrp="1"/>
          </p:cNvSpPr>
          <p:nvPr>
            <p:ph type="subTitle" idx="4"/>
          </p:nvPr>
        </p:nvSpPr>
        <p:spPr>
          <a:xfrm>
            <a:off x="7742201" y="141261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1</a:t>
            </a:r>
            <a:endParaRPr/>
          </a:p>
        </p:txBody>
      </p:sp>
      <p:sp>
        <p:nvSpPr>
          <p:cNvPr id="1689" name="Google Shape;1689;p182"/>
          <p:cNvSpPr txBox="1">
            <a:spLocks noGrp="1"/>
          </p:cNvSpPr>
          <p:nvPr>
            <p:ph type="subTitle" idx="6"/>
          </p:nvPr>
        </p:nvSpPr>
        <p:spPr>
          <a:xfrm>
            <a:off x="7742201" y="358431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3</a:t>
            </a:r>
            <a:endParaRPr/>
          </a:p>
        </p:txBody>
      </p:sp>
      <p:sp>
        <p:nvSpPr>
          <p:cNvPr id="1690" name="Google Shape;1690;p182"/>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Regional Overview</a:t>
            </a:r>
            <a:endParaRPr/>
          </a:p>
        </p:txBody>
      </p:sp>
      <p:sp>
        <p:nvSpPr>
          <p:cNvPr id="1691" name="Google Shape;1691;p182"/>
          <p:cNvSpPr txBox="1">
            <a:spLocks noGrp="1"/>
          </p:cNvSpPr>
          <p:nvPr>
            <p:ph type="subTitle" idx="2"/>
          </p:nvPr>
        </p:nvSpPr>
        <p:spPr>
          <a:xfrm>
            <a:off x="645929" y="262525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2000"/>
              <a:t>New England Federal Partners Participation</a:t>
            </a:r>
            <a:endParaRPr sz="2000"/>
          </a:p>
        </p:txBody>
      </p:sp>
      <p:sp>
        <p:nvSpPr>
          <p:cNvPr id="1692" name="Google Shape;1692;p182"/>
          <p:cNvSpPr txBox="1">
            <a:spLocks noGrp="1"/>
          </p:cNvSpPr>
          <p:nvPr>
            <p:ph type="subTitle" idx="5"/>
          </p:nvPr>
        </p:nvSpPr>
        <p:spPr>
          <a:xfrm>
            <a:off x="7742201" y="2498462"/>
            <a:ext cx="15612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2</a:t>
            </a:r>
            <a:endParaRPr/>
          </a:p>
        </p:txBody>
      </p:sp>
      <p:sp>
        <p:nvSpPr>
          <p:cNvPr id="1693" name="Google Shape;1693;p182"/>
          <p:cNvSpPr txBox="1">
            <a:spLocks noGrp="1"/>
          </p:cNvSpPr>
          <p:nvPr>
            <p:ph type="subTitle" idx="3"/>
          </p:nvPr>
        </p:nvSpPr>
        <p:spPr>
          <a:xfrm>
            <a:off x="607966" y="371110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Moakley Courthouse </a:t>
            </a:r>
            <a:endParaRPr/>
          </a:p>
        </p:txBody>
      </p:sp>
      <p:sp>
        <p:nvSpPr>
          <p:cNvPr id="1694" name="Google Shape;1694;p182"/>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Today’s Agenda</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183"/>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What is Resilience? </a:t>
            </a:r>
            <a:endParaRPr/>
          </a:p>
        </p:txBody>
      </p:sp>
      <p:sp>
        <p:nvSpPr>
          <p:cNvPr id="1700" name="Google Shape;1700;p183"/>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SzPts val="1800"/>
              <a:buNone/>
            </a:pPr>
            <a:r>
              <a:rPr lang="en"/>
              <a:t>Response and Adaptation to Climate Change </a:t>
            </a:r>
            <a:endParaRPr/>
          </a:p>
        </p:txBody>
      </p:sp>
      <p:sp>
        <p:nvSpPr>
          <p:cNvPr id="1701" name="Google Shape;1701;p183"/>
          <p:cNvSpPr txBox="1"/>
          <p:nvPr/>
        </p:nvSpPr>
        <p:spPr>
          <a:xfrm>
            <a:off x="157875" y="1595800"/>
            <a:ext cx="6163800" cy="4002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a:solidFill>
                <a:schemeClr val="dk1"/>
              </a:solidFill>
              <a:latin typeface="Calibri"/>
              <a:ea typeface="Calibri"/>
              <a:cs typeface="Calibri"/>
              <a:sym typeface="Calibri"/>
            </a:endParaRPr>
          </a:p>
        </p:txBody>
      </p:sp>
      <p:pic>
        <p:nvPicPr>
          <p:cNvPr id="1702" name="Google Shape;1702;p183" descr="House, sun, clouds, snowflake, tornado, fire, leaf" title="Climate change"/>
          <p:cNvPicPr preferRelativeResize="0"/>
          <p:nvPr/>
        </p:nvPicPr>
        <p:blipFill>
          <a:blip r:embed="rId3">
            <a:alphaModFix/>
          </a:blip>
          <a:stretch>
            <a:fillRect/>
          </a:stretch>
        </p:blipFill>
        <p:spPr>
          <a:xfrm>
            <a:off x="5162625" y="1595800"/>
            <a:ext cx="3116359" cy="2842700"/>
          </a:xfrm>
          <a:prstGeom prst="rect">
            <a:avLst/>
          </a:prstGeom>
          <a:noFill/>
          <a:ln>
            <a:noFill/>
          </a:ln>
        </p:spPr>
      </p:pic>
      <p:sp>
        <p:nvSpPr>
          <p:cNvPr id="1703" name="Google Shape;1703;p183"/>
          <p:cNvSpPr txBox="1"/>
          <p:nvPr/>
        </p:nvSpPr>
        <p:spPr>
          <a:xfrm>
            <a:off x="4861675" y="2008075"/>
            <a:ext cx="341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704" name="Google Shape;1704;p183"/>
          <p:cNvSpPr txBox="1"/>
          <p:nvPr/>
        </p:nvSpPr>
        <p:spPr>
          <a:xfrm>
            <a:off x="707000" y="1719150"/>
            <a:ext cx="3266400" cy="3016800"/>
          </a:xfrm>
          <a:prstGeom prst="rect">
            <a:avLst/>
          </a:prstGeom>
          <a:noFill/>
          <a:ln>
            <a:noFill/>
          </a:ln>
        </p:spPr>
        <p:txBody>
          <a:bodyPr spcFirstLastPara="1" wrap="square" lIns="91425" tIns="91425" rIns="91425" bIns="91425" anchor="t" anchorCtr="0">
            <a:spAutoFit/>
          </a:bodyPr>
          <a:lstStyle/>
          <a:p>
            <a:pPr marL="457200" lvl="0" indent="-336550" algn="l" rtl="0">
              <a:spcBef>
                <a:spcPts val="0"/>
              </a:spcBef>
              <a:spcAft>
                <a:spcPts val="0"/>
              </a:spcAft>
              <a:buClr>
                <a:schemeClr val="dk1"/>
              </a:buClr>
              <a:buSzPts val="1700"/>
              <a:buChar char="●"/>
            </a:pPr>
            <a:r>
              <a:rPr lang="en" sz="1700">
                <a:solidFill>
                  <a:schemeClr val="dk1"/>
                </a:solidFill>
              </a:rPr>
              <a:t>Actions taken to maintain existing systems and structures </a:t>
            </a:r>
            <a:endParaRPr sz="1700">
              <a:solidFill>
                <a:schemeClr val="dk1"/>
              </a:solidFill>
            </a:endParaRPr>
          </a:p>
          <a:p>
            <a:pPr marL="457200" lvl="0" indent="-336550" algn="l" rtl="0">
              <a:spcBef>
                <a:spcPts val="0"/>
              </a:spcBef>
              <a:spcAft>
                <a:spcPts val="0"/>
              </a:spcAft>
              <a:buClr>
                <a:schemeClr val="dk1"/>
              </a:buClr>
              <a:buSzPts val="1700"/>
              <a:buChar char="●"/>
            </a:pPr>
            <a:r>
              <a:rPr lang="en" sz="1700">
                <a:solidFill>
                  <a:schemeClr val="dk1"/>
                </a:solidFill>
              </a:rPr>
              <a:t>Renew, develop, and innovate to improve the ability of systems and structures to adapt to small and large changes</a:t>
            </a:r>
            <a:endParaRPr sz="1700">
              <a:solidFill>
                <a:schemeClr val="dk1"/>
              </a:solidFill>
            </a:endParaRPr>
          </a:p>
          <a:p>
            <a:pPr marL="45720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03"/>
          <p:cNvSpPr txBox="1">
            <a:spLocks noGrp="1"/>
          </p:cNvSpPr>
          <p:nvPr>
            <p:ph type="title"/>
          </p:nvPr>
        </p:nvSpPr>
        <p:spPr>
          <a:xfrm>
            <a:off x="589199" y="547054"/>
            <a:ext cx="7721100" cy="39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COVID-19 UPDATE</a:t>
            </a:r>
            <a:endParaRPr/>
          </a:p>
        </p:txBody>
      </p:sp>
      <p:sp>
        <p:nvSpPr>
          <p:cNvPr id="970" name="Google Shape;970;p103"/>
          <p:cNvSpPr txBox="1">
            <a:spLocks noGrp="1"/>
          </p:cNvSpPr>
          <p:nvPr>
            <p:ph type="subTitle" idx="1"/>
          </p:nvPr>
        </p:nvSpPr>
        <p:spPr>
          <a:xfrm>
            <a:off x="607966" y="1539401"/>
            <a:ext cx="6785100" cy="437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en"/>
              <a:t>COMMUNICATIONS</a:t>
            </a:r>
            <a:endParaRPr>
              <a:solidFill>
                <a:schemeClr val="dk2"/>
              </a:solidFill>
            </a:endParaRPr>
          </a:p>
        </p:txBody>
      </p:sp>
      <p:sp>
        <p:nvSpPr>
          <p:cNvPr id="971" name="Google Shape;971;p103"/>
          <p:cNvSpPr txBox="1">
            <a:spLocks noGrp="1"/>
          </p:cNvSpPr>
          <p:nvPr>
            <p:ph type="subTitle" idx="2"/>
          </p:nvPr>
        </p:nvSpPr>
        <p:spPr>
          <a:xfrm>
            <a:off x="607975" y="2426275"/>
            <a:ext cx="61770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chemeClr val="dk2"/>
                </a:solidFill>
              </a:rPr>
              <a:t>R1 NUMBERS </a:t>
            </a:r>
            <a:endParaRPr/>
          </a:p>
        </p:txBody>
      </p:sp>
      <p:sp>
        <p:nvSpPr>
          <p:cNvPr id="972" name="Google Shape;972;p103"/>
          <p:cNvSpPr txBox="1">
            <a:spLocks noGrp="1"/>
          </p:cNvSpPr>
          <p:nvPr>
            <p:ph type="subTitle" idx="3"/>
          </p:nvPr>
        </p:nvSpPr>
        <p:spPr>
          <a:xfrm>
            <a:off x="628925" y="4179775"/>
            <a:ext cx="6177000" cy="437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HEALTH &amp; SAFETY</a:t>
            </a:r>
            <a:endParaRPr/>
          </a:p>
        </p:txBody>
      </p:sp>
      <p:sp>
        <p:nvSpPr>
          <p:cNvPr id="973" name="Google Shape;973;p103"/>
          <p:cNvSpPr txBox="1">
            <a:spLocks noGrp="1"/>
          </p:cNvSpPr>
          <p:nvPr>
            <p:ph type="subTitle" idx="3"/>
          </p:nvPr>
        </p:nvSpPr>
        <p:spPr>
          <a:xfrm>
            <a:off x="598450" y="3303025"/>
            <a:ext cx="6177000" cy="43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a:t>FACILITIES MANAGEMENT</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84"/>
          <p:cNvSpPr txBox="1">
            <a:spLocks noGrp="1"/>
          </p:cNvSpPr>
          <p:nvPr>
            <p:ph type="body" idx="1"/>
          </p:nvPr>
        </p:nvSpPr>
        <p:spPr>
          <a:xfrm>
            <a:off x="1284050" y="1892025"/>
            <a:ext cx="74124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Extreme Precipitation Events</a:t>
            </a:r>
            <a:endParaRPr/>
          </a:p>
        </p:txBody>
      </p:sp>
      <p:sp>
        <p:nvSpPr>
          <p:cNvPr id="1710" name="Google Shape;1710;p184"/>
          <p:cNvSpPr txBox="1">
            <a:spLocks noGrp="1"/>
          </p:cNvSpPr>
          <p:nvPr>
            <p:ph type="body" idx="3"/>
          </p:nvPr>
        </p:nvSpPr>
        <p:spPr>
          <a:xfrm>
            <a:off x="1284050" y="2863575"/>
            <a:ext cx="74124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Sea Level Rise &amp; Lake/River Flooding</a:t>
            </a:r>
            <a:endParaRPr/>
          </a:p>
        </p:txBody>
      </p:sp>
      <p:sp>
        <p:nvSpPr>
          <p:cNvPr id="1711" name="Google Shape;1711;p184"/>
          <p:cNvSpPr txBox="1">
            <a:spLocks noGrp="1"/>
          </p:cNvSpPr>
          <p:nvPr>
            <p:ph type="body" idx="2"/>
          </p:nvPr>
        </p:nvSpPr>
        <p:spPr>
          <a:xfrm>
            <a:off x="1284050" y="3835125"/>
            <a:ext cx="74124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Drought</a:t>
            </a:r>
            <a:endParaRPr/>
          </a:p>
        </p:txBody>
      </p:sp>
      <p:sp>
        <p:nvSpPr>
          <p:cNvPr id="1712" name="Google Shape;1712;p184"/>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100"/>
              <a:t>Climate Change Impacts in New England</a:t>
            </a:r>
            <a:endParaRPr sz="2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16"/>
        <p:cNvGrpSpPr/>
        <p:nvPr/>
      </p:nvGrpSpPr>
      <p:grpSpPr>
        <a:xfrm>
          <a:off x="0" y="0"/>
          <a:ext cx="0" cy="0"/>
          <a:chOff x="0" y="0"/>
          <a:chExt cx="0" cy="0"/>
        </a:xfrm>
      </p:grpSpPr>
      <p:sp>
        <p:nvSpPr>
          <p:cNvPr id="1717" name="Google Shape;1717;p185"/>
          <p:cNvSpPr txBox="1">
            <a:spLocks noGrp="1"/>
          </p:cNvSpPr>
          <p:nvPr>
            <p:ph type="subTitle" idx="1"/>
          </p:nvPr>
        </p:nvSpPr>
        <p:spPr>
          <a:xfrm>
            <a:off x="578300" y="1667125"/>
            <a:ext cx="2305200" cy="523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600">
                <a:solidFill>
                  <a:schemeClr val="dk1"/>
                </a:solidFill>
              </a:rPr>
              <a:t>Critical Infrastructur</a:t>
            </a:r>
            <a:r>
              <a:rPr lang="en" sz="1600" i="1">
                <a:solidFill>
                  <a:schemeClr val="dk1"/>
                </a:solidFill>
              </a:rPr>
              <a:t>e</a:t>
            </a:r>
            <a:endParaRPr sz="2300">
              <a:solidFill>
                <a:schemeClr val="dk1"/>
              </a:solidFill>
            </a:endParaRPr>
          </a:p>
        </p:txBody>
      </p:sp>
      <p:sp>
        <p:nvSpPr>
          <p:cNvPr id="1718" name="Google Shape;1718;p185"/>
          <p:cNvSpPr txBox="1">
            <a:spLocks noGrp="1"/>
          </p:cNvSpPr>
          <p:nvPr>
            <p:ph type="subTitle" idx="4"/>
          </p:nvPr>
        </p:nvSpPr>
        <p:spPr>
          <a:xfrm>
            <a:off x="439350" y="2443825"/>
            <a:ext cx="2551500" cy="1914600"/>
          </a:xfrm>
          <a:prstGeom prst="rect">
            <a:avLst/>
          </a:prstGeom>
          <a:noFill/>
          <a:ln>
            <a:noFill/>
          </a:ln>
        </p:spPr>
        <p:txBody>
          <a:bodyPr spcFirstLastPara="1" wrap="square" lIns="91425" tIns="91425" rIns="91425" bIns="91425" anchor="t" anchorCtr="0">
            <a:noAutofit/>
          </a:bodyPr>
          <a:lstStyle/>
          <a:p>
            <a:pPr marL="457200" lvl="0" indent="-323850" algn="l" rtl="0">
              <a:lnSpc>
                <a:spcPct val="100000"/>
              </a:lnSpc>
              <a:spcBef>
                <a:spcPts val="0"/>
              </a:spcBef>
              <a:spcAft>
                <a:spcPts val="0"/>
              </a:spcAft>
              <a:buSzPts val="1500"/>
              <a:buChar char="●"/>
            </a:pPr>
            <a:r>
              <a:rPr lang="en" sz="1600"/>
              <a:t>Minimum height above sea level</a:t>
            </a:r>
            <a:endParaRPr sz="1600"/>
          </a:p>
          <a:p>
            <a:pPr marL="0" lvl="0" indent="0" algn="l" rtl="0">
              <a:lnSpc>
                <a:spcPct val="100000"/>
              </a:lnSpc>
              <a:spcBef>
                <a:spcPts val="0"/>
              </a:spcBef>
              <a:spcAft>
                <a:spcPts val="0"/>
              </a:spcAft>
              <a:buSzPts val="1800"/>
              <a:buNone/>
            </a:pPr>
            <a:endParaRPr sz="1600"/>
          </a:p>
          <a:p>
            <a:pPr marL="457200" lvl="0" indent="-323850" algn="l" rtl="0">
              <a:lnSpc>
                <a:spcPct val="100000"/>
              </a:lnSpc>
              <a:spcBef>
                <a:spcPts val="0"/>
              </a:spcBef>
              <a:spcAft>
                <a:spcPts val="0"/>
              </a:spcAft>
              <a:buSzPts val="1500"/>
              <a:buChar char="●"/>
            </a:pPr>
            <a:r>
              <a:rPr lang="en" sz="1600"/>
              <a:t>Backup systems</a:t>
            </a:r>
            <a:endParaRPr sz="1600"/>
          </a:p>
        </p:txBody>
      </p:sp>
      <p:sp>
        <p:nvSpPr>
          <p:cNvPr id="1719" name="Google Shape;1719;p185"/>
          <p:cNvSpPr txBox="1">
            <a:spLocks noGrp="1"/>
          </p:cNvSpPr>
          <p:nvPr>
            <p:ph type="subTitle" idx="2"/>
          </p:nvPr>
        </p:nvSpPr>
        <p:spPr>
          <a:xfrm>
            <a:off x="34335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600"/>
              <a:t>Stormwater 	</a:t>
            </a:r>
            <a:endParaRPr sz="1600"/>
          </a:p>
        </p:txBody>
      </p:sp>
      <p:sp>
        <p:nvSpPr>
          <p:cNvPr id="1720" name="Google Shape;1720;p185"/>
          <p:cNvSpPr txBox="1">
            <a:spLocks noGrp="1"/>
          </p:cNvSpPr>
          <p:nvPr>
            <p:ph type="subTitle" idx="5"/>
          </p:nvPr>
        </p:nvSpPr>
        <p:spPr>
          <a:xfrm>
            <a:off x="3284963" y="2190325"/>
            <a:ext cx="2534100" cy="24216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1600"/>
          </a:p>
          <a:p>
            <a:pPr marL="457200" lvl="0" indent="-323850" algn="l" rtl="0">
              <a:lnSpc>
                <a:spcPct val="100000"/>
              </a:lnSpc>
              <a:spcBef>
                <a:spcPts val="0"/>
              </a:spcBef>
              <a:spcAft>
                <a:spcPts val="0"/>
              </a:spcAft>
              <a:buSzPts val="1500"/>
              <a:buChar char="●"/>
            </a:pPr>
            <a:r>
              <a:rPr lang="en" sz="1600"/>
              <a:t>Managements system</a:t>
            </a:r>
            <a:endParaRPr sz="1600"/>
          </a:p>
          <a:p>
            <a:pPr marL="457200" lvl="0" indent="0" algn="l" rtl="0">
              <a:lnSpc>
                <a:spcPct val="100000"/>
              </a:lnSpc>
              <a:spcBef>
                <a:spcPts val="0"/>
              </a:spcBef>
              <a:spcAft>
                <a:spcPts val="0"/>
              </a:spcAft>
              <a:buNone/>
            </a:pPr>
            <a:endParaRPr sz="1600"/>
          </a:p>
          <a:p>
            <a:pPr marL="457200" lvl="0" indent="-323850" algn="l" rtl="0">
              <a:lnSpc>
                <a:spcPct val="100000"/>
              </a:lnSpc>
              <a:spcBef>
                <a:spcPts val="0"/>
              </a:spcBef>
              <a:spcAft>
                <a:spcPts val="0"/>
              </a:spcAft>
              <a:buSzPts val="1500"/>
              <a:buChar char="●"/>
            </a:pPr>
            <a:r>
              <a:rPr lang="en" sz="1600"/>
              <a:t>Drainage</a:t>
            </a:r>
            <a:endParaRPr sz="1600"/>
          </a:p>
          <a:p>
            <a:pPr marL="457200" lvl="0" indent="0" algn="l" rtl="0">
              <a:lnSpc>
                <a:spcPct val="100000"/>
              </a:lnSpc>
              <a:spcBef>
                <a:spcPts val="0"/>
              </a:spcBef>
              <a:spcAft>
                <a:spcPts val="0"/>
              </a:spcAft>
              <a:buNone/>
            </a:pPr>
            <a:endParaRPr sz="1600"/>
          </a:p>
        </p:txBody>
      </p:sp>
      <p:sp>
        <p:nvSpPr>
          <p:cNvPr id="1721" name="Google Shape;1721;p185"/>
          <p:cNvSpPr txBox="1">
            <a:spLocks noGrp="1"/>
          </p:cNvSpPr>
          <p:nvPr>
            <p:ph type="subTitle" idx="3"/>
          </p:nvPr>
        </p:nvSpPr>
        <p:spPr>
          <a:xfrm>
            <a:off x="6274600" y="1667124"/>
            <a:ext cx="23052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800"/>
              <a:buNone/>
            </a:pPr>
            <a:r>
              <a:rPr lang="en" sz="1800"/>
              <a:t>Water Intrusion</a:t>
            </a:r>
            <a:endParaRPr sz="1800"/>
          </a:p>
        </p:txBody>
      </p:sp>
      <p:sp>
        <p:nvSpPr>
          <p:cNvPr id="1722" name="Google Shape;1722;p185"/>
          <p:cNvSpPr txBox="1">
            <a:spLocks noGrp="1"/>
          </p:cNvSpPr>
          <p:nvPr>
            <p:ph type="subTitle" idx="6"/>
          </p:nvPr>
        </p:nvSpPr>
        <p:spPr>
          <a:xfrm>
            <a:off x="6230800" y="2123039"/>
            <a:ext cx="2392800" cy="2728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1600"/>
          </a:p>
          <a:p>
            <a:pPr marL="457200" lvl="0" indent="-323850" algn="l" rtl="0">
              <a:lnSpc>
                <a:spcPct val="100000"/>
              </a:lnSpc>
              <a:spcBef>
                <a:spcPts val="0"/>
              </a:spcBef>
              <a:spcAft>
                <a:spcPts val="0"/>
              </a:spcAft>
              <a:buSzPts val="1500"/>
              <a:buChar char="●"/>
            </a:pPr>
            <a:r>
              <a:rPr lang="en" sz="1600"/>
              <a:t>Entryways</a:t>
            </a:r>
            <a:endParaRPr sz="1600"/>
          </a:p>
          <a:p>
            <a:pPr marL="457200" lvl="0" indent="0" algn="l" rtl="0">
              <a:lnSpc>
                <a:spcPct val="100000"/>
              </a:lnSpc>
              <a:spcBef>
                <a:spcPts val="0"/>
              </a:spcBef>
              <a:spcAft>
                <a:spcPts val="0"/>
              </a:spcAft>
              <a:buNone/>
            </a:pPr>
            <a:endParaRPr sz="1600"/>
          </a:p>
          <a:p>
            <a:pPr marL="457200" lvl="0" indent="-323850" algn="l" rtl="0">
              <a:lnSpc>
                <a:spcPct val="100000"/>
              </a:lnSpc>
              <a:spcBef>
                <a:spcPts val="0"/>
              </a:spcBef>
              <a:spcAft>
                <a:spcPts val="0"/>
              </a:spcAft>
              <a:buSzPts val="1500"/>
              <a:buChar char="●"/>
            </a:pPr>
            <a:r>
              <a:rPr lang="en" sz="1600"/>
              <a:t>Ventilation intakes</a:t>
            </a:r>
            <a:endParaRPr sz="1600"/>
          </a:p>
          <a:p>
            <a:pPr marL="457200" lvl="0" indent="0" algn="l" rtl="0">
              <a:lnSpc>
                <a:spcPct val="100000"/>
              </a:lnSpc>
              <a:spcBef>
                <a:spcPts val="0"/>
              </a:spcBef>
              <a:spcAft>
                <a:spcPts val="0"/>
              </a:spcAft>
              <a:buNone/>
            </a:pPr>
            <a:endParaRPr sz="1500"/>
          </a:p>
          <a:p>
            <a:pPr marL="457200" lvl="0" indent="-323850" algn="l" rtl="0">
              <a:lnSpc>
                <a:spcPct val="100000"/>
              </a:lnSpc>
              <a:spcBef>
                <a:spcPts val="0"/>
              </a:spcBef>
              <a:spcAft>
                <a:spcPts val="0"/>
              </a:spcAft>
              <a:buSzPts val="1500"/>
              <a:buChar char="●"/>
            </a:pPr>
            <a:r>
              <a:rPr lang="en" sz="1600"/>
              <a:t>Exhaust locations</a:t>
            </a:r>
            <a:endParaRPr sz="1600"/>
          </a:p>
        </p:txBody>
      </p:sp>
      <p:sp>
        <p:nvSpPr>
          <p:cNvPr id="1723" name="Google Shape;1723;p185"/>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Climate Change Risk Analysis</a:t>
            </a:r>
            <a:endParaRPr/>
          </a:p>
        </p:txBody>
      </p:sp>
      <p:sp>
        <p:nvSpPr>
          <p:cNvPr id="1724" name="Google Shape;1724;p185"/>
          <p:cNvSpPr txBox="1">
            <a:spLocks noGrp="1"/>
          </p:cNvSpPr>
          <p:nvPr>
            <p:ph type="subTitle" idx="7"/>
          </p:nvPr>
        </p:nvSpPr>
        <p:spPr>
          <a:xfrm>
            <a:off x="439350" y="870825"/>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Design Criteria </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p186"/>
          <p:cNvSpPr txBox="1">
            <a:spLocks noGrp="1"/>
          </p:cNvSpPr>
          <p:nvPr>
            <p:ph type="body" idx="1"/>
          </p:nvPr>
        </p:nvSpPr>
        <p:spPr>
          <a:xfrm>
            <a:off x="859500" y="1892025"/>
            <a:ext cx="76023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Audit buildings to prioritize risk</a:t>
            </a:r>
            <a:endParaRPr/>
          </a:p>
        </p:txBody>
      </p:sp>
      <p:sp>
        <p:nvSpPr>
          <p:cNvPr id="1730" name="Google Shape;1730;p186"/>
          <p:cNvSpPr txBox="1">
            <a:spLocks noGrp="1"/>
          </p:cNvSpPr>
          <p:nvPr>
            <p:ph type="body" idx="3"/>
          </p:nvPr>
        </p:nvSpPr>
        <p:spPr>
          <a:xfrm>
            <a:off x="859500" y="2863575"/>
            <a:ext cx="76023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Adding Climate Change to Guiding Principles Checklist</a:t>
            </a:r>
            <a:endParaRPr/>
          </a:p>
        </p:txBody>
      </p:sp>
      <p:sp>
        <p:nvSpPr>
          <p:cNvPr id="1731" name="Google Shape;1731;p186"/>
          <p:cNvSpPr txBox="1">
            <a:spLocks noGrp="1"/>
          </p:cNvSpPr>
          <p:nvPr>
            <p:ph type="body" idx="2"/>
          </p:nvPr>
        </p:nvSpPr>
        <p:spPr>
          <a:xfrm>
            <a:off x="859500" y="3835125"/>
            <a:ext cx="7602300" cy="705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600"/>
              </a:spcAft>
              <a:buSzPts val="2200"/>
              <a:buNone/>
            </a:pPr>
            <a:r>
              <a:rPr lang="en"/>
              <a:t>Climate Resiliency/Flood Mitigation for all projects</a:t>
            </a:r>
            <a:endParaRPr/>
          </a:p>
        </p:txBody>
      </p:sp>
      <p:sp>
        <p:nvSpPr>
          <p:cNvPr id="1732" name="Google Shape;1732;p186"/>
          <p:cNvSpPr txBox="1">
            <a:spLocks noGrp="1"/>
          </p:cNvSpPr>
          <p:nvPr>
            <p:ph type="title"/>
          </p:nvPr>
        </p:nvSpPr>
        <p:spPr>
          <a:xfrm>
            <a:off x="439350" y="7792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a:t>Future of Climate Resiliency</a:t>
            </a:r>
            <a:endParaRPr/>
          </a:p>
        </p:txBody>
      </p:sp>
      <p:sp>
        <p:nvSpPr>
          <p:cNvPr id="1733" name="Google Shape;1733;p186"/>
          <p:cNvSpPr txBox="1">
            <a:spLocks noGrp="1"/>
          </p:cNvSpPr>
          <p:nvPr>
            <p:ph type="subTitle" idx="4"/>
          </p:nvPr>
        </p:nvSpPr>
        <p:spPr>
          <a:xfrm>
            <a:off x="439350" y="870825"/>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Regional Focus</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7"/>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a:solidFill>
                  <a:schemeClr val="dk1"/>
                </a:solidFill>
              </a:rPr>
              <a:t>New England Federal Partners</a:t>
            </a:r>
            <a:endParaRPr>
              <a:solidFill>
                <a:schemeClr val="dk1"/>
              </a:solidFill>
            </a:endParaRPr>
          </a:p>
        </p:txBody>
      </p:sp>
      <p:sp>
        <p:nvSpPr>
          <p:cNvPr id="1739" name="Google Shape;1739;p187"/>
          <p:cNvSpPr txBox="1">
            <a:spLocks noGrp="1"/>
          </p:cNvSpPr>
          <p:nvPr>
            <p:ph type="subTitle" idx="1"/>
          </p:nvPr>
        </p:nvSpPr>
        <p:spPr>
          <a:xfrm>
            <a:off x="229975" y="874150"/>
            <a:ext cx="8684100" cy="15918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700"/>
              </a:spcBef>
              <a:spcAft>
                <a:spcPts val="0"/>
              </a:spcAft>
              <a:buClr>
                <a:schemeClr val="dk1"/>
              </a:buClr>
              <a:buSzPts val="1400"/>
              <a:buChar char="●"/>
            </a:pPr>
            <a:r>
              <a:rPr lang="en" sz="1400" b="0" i="0">
                <a:solidFill>
                  <a:schemeClr val="dk1"/>
                </a:solidFill>
              </a:rPr>
              <a:t>Multiple agency cooperation to protect the natural environment and public health and support the needs of states, Tribes, and communities of New England.   </a:t>
            </a:r>
            <a:endParaRPr sz="1400" b="0" i="0">
              <a:solidFill>
                <a:schemeClr val="dk1"/>
              </a:solidFill>
            </a:endParaRPr>
          </a:p>
          <a:p>
            <a:pPr marL="457200" lvl="0" indent="-317500" algn="l" rtl="0">
              <a:lnSpc>
                <a:spcPct val="150000"/>
              </a:lnSpc>
              <a:spcBef>
                <a:spcPts val="0"/>
              </a:spcBef>
              <a:spcAft>
                <a:spcPts val="0"/>
              </a:spcAft>
              <a:buClr>
                <a:schemeClr val="dk1"/>
              </a:buClr>
              <a:buSzPts val="1400"/>
              <a:buChar char="●"/>
            </a:pPr>
            <a:r>
              <a:rPr lang="en" sz="1400" b="0" i="0">
                <a:solidFill>
                  <a:schemeClr val="dk1"/>
                </a:solidFill>
              </a:rPr>
              <a:t>Formed to work on complex environmental issues of concern to the NE Region and its states</a:t>
            </a:r>
            <a:endParaRPr sz="1400" b="0" i="0">
              <a:solidFill>
                <a:schemeClr val="dk1"/>
              </a:solidFill>
            </a:endParaRPr>
          </a:p>
          <a:p>
            <a:pPr marL="457200" lvl="0" indent="-317500" algn="l" rtl="0">
              <a:lnSpc>
                <a:spcPct val="150000"/>
              </a:lnSpc>
              <a:spcBef>
                <a:spcPts val="0"/>
              </a:spcBef>
              <a:spcAft>
                <a:spcPts val="0"/>
              </a:spcAft>
              <a:buClr>
                <a:schemeClr val="dk1"/>
              </a:buClr>
              <a:buSzPts val="1400"/>
              <a:buChar char="●"/>
            </a:pPr>
            <a:r>
              <a:rPr lang="en" sz="1400" b="0" i="0">
                <a:solidFill>
                  <a:schemeClr val="dk1"/>
                </a:solidFill>
              </a:rPr>
              <a:t>Coordinate across federal programs to communicate and collaborate effective solutions to issues of shared interest</a:t>
            </a:r>
            <a:endParaRPr sz="1400" b="0" i="0">
              <a:solidFill>
                <a:schemeClr val="dk1"/>
              </a:solidFill>
            </a:endParaRPr>
          </a:p>
          <a:p>
            <a:pPr marL="0" lvl="0" indent="0" algn="l" rtl="0">
              <a:lnSpc>
                <a:spcPct val="125000"/>
              </a:lnSpc>
              <a:spcBef>
                <a:spcPts val="700"/>
              </a:spcBef>
              <a:spcAft>
                <a:spcPts val="700"/>
              </a:spcAft>
              <a:buNone/>
            </a:pPr>
            <a:endParaRPr sz="1400" b="0" i="0">
              <a:solidFill>
                <a:schemeClr val="dk1"/>
              </a:solidFill>
            </a:endParaRPr>
          </a:p>
        </p:txBody>
      </p:sp>
      <p:sp>
        <p:nvSpPr>
          <p:cNvPr id="1740" name="Google Shape;1740;p187"/>
          <p:cNvSpPr txBox="1"/>
          <p:nvPr/>
        </p:nvSpPr>
        <p:spPr>
          <a:xfrm>
            <a:off x="1247850" y="3943363"/>
            <a:ext cx="6648300" cy="523200"/>
          </a:xfrm>
          <a:prstGeom prst="rect">
            <a:avLst/>
          </a:prstGeom>
          <a:solidFill>
            <a:srgbClr val="003C7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highlight>
                  <a:srgbClr val="003C71"/>
                </a:highlight>
                <a:latin typeface="Calibri"/>
                <a:ea typeface="Calibri"/>
                <a:cs typeface="Calibri"/>
                <a:sym typeface="Calibri"/>
              </a:rPr>
              <a:t>A vision co-created by over 100 experts from 18 agencies</a:t>
            </a:r>
            <a:endParaRPr sz="2200">
              <a:solidFill>
                <a:schemeClr val="dk1"/>
              </a:solidFill>
              <a:highlight>
                <a:srgbClr val="003C71"/>
              </a:highlight>
              <a:latin typeface="Calibri"/>
              <a:ea typeface="Calibri"/>
              <a:cs typeface="Calibri"/>
              <a:sym typeface="Calibri"/>
            </a:endParaRPr>
          </a:p>
        </p:txBody>
      </p:sp>
      <p:pic>
        <p:nvPicPr>
          <p:cNvPr id="1741" name="Google Shape;1741;p187" descr="Logos of all federal partners in new england" title="Federal Partners"/>
          <p:cNvPicPr preferRelativeResize="0"/>
          <p:nvPr/>
        </p:nvPicPr>
        <p:blipFill>
          <a:blip r:embed="rId3">
            <a:alphaModFix/>
          </a:blip>
          <a:stretch>
            <a:fillRect/>
          </a:stretch>
        </p:blipFill>
        <p:spPr>
          <a:xfrm>
            <a:off x="229975" y="2659825"/>
            <a:ext cx="8684077" cy="21499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6" name="Google Shape;1746;p188"/>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SzPts val="3200"/>
              <a:buNone/>
            </a:pPr>
            <a:r>
              <a:rPr lang="en">
                <a:solidFill>
                  <a:schemeClr val="dk1"/>
                </a:solidFill>
              </a:rPr>
              <a:t>New England Federal Partners</a:t>
            </a:r>
            <a:endParaRPr/>
          </a:p>
        </p:txBody>
      </p:sp>
      <p:sp>
        <p:nvSpPr>
          <p:cNvPr id="1747" name="Google Shape;1747;p188"/>
          <p:cNvSpPr txBox="1">
            <a:spLocks noGrp="1"/>
          </p:cNvSpPr>
          <p:nvPr>
            <p:ph type="subTitle" idx="1"/>
          </p:nvPr>
        </p:nvSpPr>
        <p:spPr>
          <a:xfrm>
            <a:off x="439350" y="874150"/>
            <a:ext cx="80331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a:t>FOCUS</a:t>
            </a:r>
            <a:endParaRPr/>
          </a:p>
        </p:txBody>
      </p:sp>
      <p:sp>
        <p:nvSpPr>
          <p:cNvPr id="1748" name="Google Shape;1748;p188"/>
          <p:cNvSpPr txBox="1"/>
          <p:nvPr/>
        </p:nvSpPr>
        <p:spPr>
          <a:xfrm>
            <a:off x="439350" y="1465538"/>
            <a:ext cx="7537500" cy="15372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Developed NE Ocean Plan to conserve marine resources</a:t>
            </a:r>
            <a:endParaRPr sz="1600">
              <a:solidFill>
                <a:schemeClr val="dk1"/>
              </a:solidFill>
            </a:endParaRPr>
          </a:p>
          <a:p>
            <a:pPr marL="457200" lvl="0" indent="-330200" algn="l" rtl="0">
              <a:lnSpc>
                <a:spcPct val="115000"/>
              </a:lnSpc>
              <a:spcBef>
                <a:spcPts val="1000"/>
              </a:spcBef>
              <a:spcAft>
                <a:spcPts val="0"/>
              </a:spcAft>
              <a:buClr>
                <a:schemeClr val="dk1"/>
              </a:buClr>
              <a:buSzPts val="1600"/>
              <a:buChar char="●"/>
            </a:pPr>
            <a:r>
              <a:rPr lang="en" sz="1600">
                <a:solidFill>
                  <a:schemeClr val="dk1"/>
                </a:solidFill>
              </a:rPr>
              <a:t>Provide content for Climate Resilience Toolkit (</a:t>
            </a:r>
            <a:r>
              <a:rPr lang="en" sz="1600" u="sng">
                <a:solidFill>
                  <a:schemeClr val="hlink"/>
                </a:solidFill>
                <a:hlinkClick r:id="rId3"/>
              </a:rPr>
              <a:t>Toolkit.climate.gov</a:t>
            </a:r>
            <a:r>
              <a:rPr lang="en" sz="1600">
                <a:solidFill>
                  <a:schemeClr val="dk1"/>
                </a:solidFill>
              </a:rPr>
              <a:t>)</a:t>
            </a:r>
            <a:endParaRPr sz="1600">
              <a:solidFill>
                <a:schemeClr val="dk1"/>
              </a:solidFill>
            </a:endParaRPr>
          </a:p>
          <a:p>
            <a:pPr marL="457200" lvl="0" indent="-330200" algn="l" rtl="0">
              <a:lnSpc>
                <a:spcPct val="115000"/>
              </a:lnSpc>
              <a:spcBef>
                <a:spcPts val="1000"/>
              </a:spcBef>
              <a:spcAft>
                <a:spcPts val="1000"/>
              </a:spcAft>
              <a:buClr>
                <a:schemeClr val="dk1"/>
              </a:buClr>
              <a:buSzPts val="1600"/>
              <a:buChar char="●"/>
            </a:pPr>
            <a:r>
              <a:rPr lang="en" sz="1600">
                <a:solidFill>
                  <a:schemeClr val="dk1"/>
                </a:solidFill>
              </a:rPr>
              <a:t>Collaborate on inter-agency regional issues such as drought, floods, climate change, sedimentation, and coastal assessment and management  </a:t>
            </a:r>
            <a:endParaRPr>
              <a:solidFill>
                <a:schemeClr val="dk1"/>
              </a:solidFill>
              <a:latin typeface="Calibri"/>
              <a:ea typeface="Calibri"/>
              <a:cs typeface="Calibri"/>
              <a:sym typeface="Calibri"/>
            </a:endParaRPr>
          </a:p>
        </p:txBody>
      </p:sp>
      <p:pic>
        <p:nvPicPr>
          <p:cNvPr id="1749" name="Google Shape;1749;p188" descr="Palm tree with sun" title="Meet the Challenges of a changing climates"/>
          <p:cNvPicPr preferRelativeResize="0"/>
          <p:nvPr/>
        </p:nvPicPr>
        <p:blipFill>
          <a:blip r:embed="rId4">
            <a:alphaModFix/>
          </a:blip>
          <a:stretch>
            <a:fillRect/>
          </a:stretch>
        </p:blipFill>
        <p:spPr>
          <a:xfrm>
            <a:off x="1576413" y="3002750"/>
            <a:ext cx="5991174" cy="2103774"/>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189"/>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Moakley Courthouse</a:t>
            </a:r>
            <a:endParaRPr/>
          </a:p>
        </p:txBody>
      </p:sp>
      <p:sp>
        <p:nvSpPr>
          <p:cNvPr id="1755" name="Google Shape;1755;p189"/>
          <p:cNvSpPr txBox="1"/>
          <p:nvPr/>
        </p:nvSpPr>
        <p:spPr>
          <a:xfrm>
            <a:off x="512025" y="1061000"/>
            <a:ext cx="5092200" cy="3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Formed the GSA New England Vulnerability Assessment Working Group</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Participated on National Climate Risk Management calls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Attended local Stakeholder meetings sponsored by the State and City groups working towards the same goal citywide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Conducted a Risk Mitigation Alternatives Analysis</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200">
                <a:solidFill>
                  <a:schemeClr val="dk1"/>
                </a:solidFill>
              </a:rPr>
              <a:t>Design controls such as watertight and/or water resistant mechanical equipment be considered when equipment is being replaced</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1200">
                <a:solidFill>
                  <a:schemeClr val="dk1"/>
                </a:solidFill>
              </a:rPr>
              <a:t>Reviewed the Climate Ready South Boston Report</a:t>
            </a:r>
            <a:endParaRPr sz="1200">
              <a:solidFill>
                <a:schemeClr val="dk1"/>
              </a:solidFill>
            </a:endParaRPr>
          </a:p>
          <a:p>
            <a:pPr marL="457200" lvl="0" indent="-317500" algn="l" rtl="0">
              <a:lnSpc>
                <a:spcPct val="115000"/>
              </a:lnSpc>
              <a:spcBef>
                <a:spcPts val="0"/>
              </a:spcBef>
              <a:spcAft>
                <a:spcPts val="0"/>
              </a:spcAft>
              <a:buClr>
                <a:schemeClr val="dk1"/>
              </a:buClr>
              <a:buSzPts val="1400"/>
              <a:buChar char="●"/>
            </a:pPr>
            <a:r>
              <a:rPr lang="en" sz="700">
                <a:solidFill>
                  <a:schemeClr val="dk1"/>
                </a:solidFill>
              </a:rPr>
              <a:t> </a:t>
            </a:r>
            <a:r>
              <a:rPr lang="en" sz="1200">
                <a:solidFill>
                  <a:schemeClr val="dk1"/>
                </a:solidFill>
              </a:rPr>
              <a:t>Attended the Climate Change Program at the Moakley Courthouse</a:t>
            </a:r>
            <a:endParaRPr sz="1200">
              <a:solidFill>
                <a:schemeClr val="dk1"/>
              </a:solidFill>
            </a:endParaRPr>
          </a:p>
          <a:p>
            <a:pPr marL="0" lvl="0" indent="0" algn="l" rtl="0">
              <a:spcBef>
                <a:spcPts val="1200"/>
              </a:spcBef>
              <a:spcAft>
                <a:spcPts val="0"/>
              </a:spcAft>
              <a:buNone/>
            </a:pPr>
            <a:endParaRPr>
              <a:solidFill>
                <a:schemeClr val="dk1"/>
              </a:solidFill>
              <a:latin typeface="Calibri"/>
              <a:ea typeface="Calibri"/>
              <a:cs typeface="Calibri"/>
              <a:sym typeface="Calibri"/>
            </a:endParaRPr>
          </a:p>
        </p:txBody>
      </p:sp>
      <p:pic>
        <p:nvPicPr>
          <p:cNvPr id="1756" name="Google Shape;1756;p189" descr="Courthouse with water in front and boats" title="Moakley Courthouse"/>
          <p:cNvPicPr preferRelativeResize="0"/>
          <p:nvPr/>
        </p:nvPicPr>
        <p:blipFill>
          <a:blip r:embed="rId3">
            <a:alphaModFix/>
          </a:blip>
          <a:stretch>
            <a:fillRect/>
          </a:stretch>
        </p:blipFill>
        <p:spPr>
          <a:xfrm>
            <a:off x="5437700" y="2723559"/>
            <a:ext cx="3469075" cy="2256957"/>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190"/>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Moakley Courthouse</a:t>
            </a:r>
            <a:endParaRPr/>
          </a:p>
        </p:txBody>
      </p:sp>
      <p:sp>
        <p:nvSpPr>
          <p:cNvPr id="1762" name="Google Shape;1762;p190"/>
          <p:cNvSpPr txBox="1"/>
          <p:nvPr/>
        </p:nvSpPr>
        <p:spPr>
          <a:xfrm>
            <a:off x="512025" y="1061000"/>
            <a:ext cx="499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1"/>
              </a:solidFill>
              <a:latin typeface="Calibri"/>
              <a:ea typeface="Calibri"/>
              <a:cs typeface="Calibri"/>
              <a:sym typeface="Calibri"/>
            </a:endParaRPr>
          </a:p>
        </p:txBody>
      </p:sp>
      <p:pic>
        <p:nvPicPr>
          <p:cNvPr id="1763" name="Google Shape;1763;p190" descr="King tide with storm flooding in January 2018" title="Moakley 1"/>
          <p:cNvPicPr preferRelativeResize="0"/>
          <p:nvPr/>
        </p:nvPicPr>
        <p:blipFill rotWithShape="1">
          <a:blip r:embed="rId3">
            <a:alphaModFix/>
          </a:blip>
          <a:srcRect t="31898"/>
          <a:stretch/>
        </p:blipFill>
        <p:spPr>
          <a:xfrm>
            <a:off x="5668050" y="149237"/>
            <a:ext cx="3333575" cy="2223725"/>
          </a:xfrm>
          <a:prstGeom prst="rect">
            <a:avLst/>
          </a:prstGeom>
          <a:noFill/>
          <a:ln>
            <a:noFill/>
          </a:ln>
        </p:spPr>
      </p:pic>
      <p:pic>
        <p:nvPicPr>
          <p:cNvPr id="1764" name="Google Shape;1764;p190" descr="King tide with storm flooding in March 2018" title="Moakley 2"/>
          <p:cNvPicPr preferRelativeResize="0"/>
          <p:nvPr/>
        </p:nvPicPr>
        <p:blipFill>
          <a:blip r:embed="rId4">
            <a:alphaModFix/>
          </a:blip>
          <a:stretch>
            <a:fillRect/>
          </a:stretch>
        </p:blipFill>
        <p:spPr>
          <a:xfrm>
            <a:off x="5668038" y="2596212"/>
            <a:ext cx="3333575" cy="2223725"/>
          </a:xfrm>
          <a:prstGeom prst="rect">
            <a:avLst/>
          </a:prstGeom>
          <a:noFill/>
          <a:ln>
            <a:noFill/>
          </a:ln>
        </p:spPr>
      </p:pic>
      <p:pic>
        <p:nvPicPr>
          <p:cNvPr id="1765" name="Google Shape;1765;p190" descr="waterfront of the moakley with boston in the background" title="Moakley"/>
          <p:cNvPicPr preferRelativeResize="0"/>
          <p:nvPr/>
        </p:nvPicPr>
        <p:blipFill>
          <a:blip r:embed="rId5">
            <a:alphaModFix/>
          </a:blip>
          <a:stretch>
            <a:fillRect/>
          </a:stretch>
        </p:blipFill>
        <p:spPr>
          <a:xfrm>
            <a:off x="2508663" y="1186775"/>
            <a:ext cx="2657900" cy="3718450"/>
          </a:xfrm>
          <a:prstGeom prst="rect">
            <a:avLst/>
          </a:prstGeom>
          <a:noFill/>
          <a:ln>
            <a:noFill/>
          </a:ln>
        </p:spPr>
      </p:pic>
      <p:sp>
        <p:nvSpPr>
          <p:cNvPr id="1766" name="Google Shape;1766;p190"/>
          <p:cNvSpPr txBox="1"/>
          <p:nvPr/>
        </p:nvSpPr>
        <p:spPr>
          <a:xfrm>
            <a:off x="190874" y="1855475"/>
            <a:ext cx="2317800" cy="273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rPr>
              <a:t>January and March </a:t>
            </a:r>
            <a:endParaRPr sz="1900">
              <a:solidFill>
                <a:schemeClr val="dk1"/>
              </a:solidFill>
            </a:endParaRPr>
          </a:p>
          <a:p>
            <a:pPr marL="0" lvl="0" indent="0" algn="l" rtl="0">
              <a:spcBef>
                <a:spcPts val="0"/>
              </a:spcBef>
              <a:spcAft>
                <a:spcPts val="0"/>
              </a:spcAft>
              <a:buNone/>
            </a:pPr>
            <a:r>
              <a:rPr lang="en" sz="1900">
                <a:solidFill>
                  <a:schemeClr val="dk1"/>
                </a:solidFill>
              </a:rPr>
              <a:t>2018 High Tide plus flooding events </a:t>
            </a:r>
            <a:endParaRPr sz="1900">
              <a:solidFill>
                <a:schemeClr val="dk1"/>
              </a:solidFill>
            </a:endParaRPr>
          </a:p>
          <a:p>
            <a:pPr marL="0" lvl="0" indent="0" algn="l" rtl="0">
              <a:spcBef>
                <a:spcPts val="0"/>
              </a:spcBef>
              <a:spcAft>
                <a:spcPts val="0"/>
              </a:spcAft>
              <a:buNone/>
            </a:pPr>
            <a:r>
              <a:rPr lang="en" sz="1900">
                <a:solidFill>
                  <a:schemeClr val="dk1"/>
                </a:solidFill>
              </a:rPr>
              <a:t>demonstrate changing</a:t>
            </a:r>
            <a:endParaRPr sz="1900">
              <a:solidFill>
                <a:schemeClr val="dk1"/>
              </a:solidFill>
            </a:endParaRPr>
          </a:p>
          <a:p>
            <a:pPr marL="0" lvl="0" indent="0" algn="l" rtl="0">
              <a:spcBef>
                <a:spcPts val="0"/>
              </a:spcBef>
              <a:spcAft>
                <a:spcPts val="0"/>
              </a:spcAft>
              <a:buNone/>
            </a:pPr>
            <a:r>
              <a:rPr lang="en" sz="1900">
                <a:solidFill>
                  <a:schemeClr val="dk1"/>
                </a:solidFill>
              </a:rPr>
              <a:t>conditions and cause for</a:t>
            </a:r>
            <a:endParaRPr sz="1900">
              <a:solidFill>
                <a:schemeClr val="dk1"/>
              </a:solidFill>
            </a:endParaRPr>
          </a:p>
          <a:p>
            <a:pPr marL="0" lvl="0" indent="0" algn="l" rtl="0">
              <a:spcBef>
                <a:spcPts val="0"/>
              </a:spcBef>
              <a:spcAft>
                <a:spcPts val="0"/>
              </a:spcAft>
              <a:buNone/>
            </a:pPr>
            <a:r>
              <a:rPr lang="en" sz="1900">
                <a:solidFill>
                  <a:schemeClr val="dk1"/>
                </a:solidFill>
              </a:rPr>
              <a:t>elevated concern</a:t>
            </a:r>
            <a:endParaRPr sz="1900">
              <a:solidFill>
                <a:schemeClr val="dk1"/>
              </a:solidFill>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191"/>
          <p:cNvSpPr txBox="1">
            <a:spLocks noGrp="1"/>
          </p:cNvSpPr>
          <p:nvPr>
            <p:ph type="title"/>
          </p:nvPr>
        </p:nvSpPr>
        <p:spPr>
          <a:xfrm>
            <a:off x="439350" y="76275"/>
            <a:ext cx="8033100" cy="880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Moakley Courthouse</a:t>
            </a:r>
            <a:endParaRPr/>
          </a:p>
        </p:txBody>
      </p:sp>
      <p:sp>
        <p:nvSpPr>
          <p:cNvPr id="1772" name="Google Shape;1772;p191"/>
          <p:cNvSpPr txBox="1"/>
          <p:nvPr/>
        </p:nvSpPr>
        <p:spPr>
          <a:xfrm>
            <a:off x="512025" y="1061000"/>
            <a:ext cx="3839400" cy="4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solidFill>
                <a:schemeClr val="dk1"/>
              </a:solidFill>
            </a:endParaRPr>
          </a:p>
          <a:p>
            <a:pPr marL="457200" lvl="0" indent="-342900" algn="l" rtl="0">
              <a:lnSpc>
                <a:spcPct val="115000"/>
              </a:lnSpc>
              <a:spcBef>
                <a:spcPts val="1200"/>
              </a:spcBef>
              <a:spcAft>
                <a:spcPts val="0"/>
              </a:spcAft>
              <a:buClr>
                <a:schemeClr val="dk1"/>
              </a:buClr>
              <a:buSzPts val="1800"/>
              <a:buChar char="●"/>
            </a:pPr>
            <a:r>
              <a:rPr lang="en" sz="1600">
                <a:solidFill>
                  <a:schemeClr val="dk1"/>
                </a:solidFill>
              </a:rPr>
              <a:t>2019 Flood Mitigation Study</a:t>
            </a:r>
            <a:endParaRPr sz="1600">
              <a:solidFill>
                <a:schemeClr val="dk1"/>
              </a:solidFill>
            </a:endParaRPr>
          </a:p>
          <a:p>
            <a:pPr marL="457200" lvl="0" indent="0" algn="l" rtl="0">
              <a:lnSpc>
                <a:spcPct val="115000"/>
              </a:lnSpc>
              <a:spcBef>
                <a:spcPts val="1200"/>
              </a:spcBef>
              <a:spcAft>
                <a:spcPts val="0"/>
              </a:spcAft>
              <a:buNone/>
            </a:pPr>
            <a:endParaRPr sz="1600">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US Courts National Facilities Program looking at Moakley Courthouse Climate Resilience as best practices across the agency</a:t>
            </a:r>
            <a:endParaRPr sz="1600">
              <a:solidFill>
                <a:schemeClr val="dk1"/>
              </a:solidFill>
            </a:endParaRPr>
          </a:p>
          <a:p>
            <a:pPr marL="457200" lvl="0" indent="0" algn="l" rtl="0">
              <a:lnSpc>
                <a:spcPct val="115000"/>
              </a:lnSpc>
              <a:spcBef>
                <a:spcPts val="1200"/>
              </a:spcBef>
              <a:spcAft>
                <a:spcPts val="0"/>
              </a:spcAft>
              <a:buNone/>
            </a:pPr>
            <a:endParaRPr sz="1600">
              <a:solidFill>
                <a:schemeClr val="dk1"/>
              </a:solidFill>
            </a:endParaRPr>
          </a:p>
          <a:p>
            <a:pPr marL="457200" lvl="0" indent="-330200" algn="l" rtl="0">
              <a:lnSpc>
                <a:spcPct val="115000"/>
              </a:lnSpc>
              <a:spcBef>
                <a:spcPts val="1200"/>
              </a:spcBef>
              <a:spcAft>
                <a:spcPts val="0"/>
              </a:spcAft>
              <a:buClr>
                <a:schemeClr val="dk1"/>
              </a:buClr>
              <a:buSzPts val="1600"/>
              <a:buChar char="●"/>
            </a:pPr>
            <a:r>
              <a:rPr lang="en" sz="1600">
                <a:solidFill>
                  <a:schemeClr val="dk1"/>
                </a:solidFill>
              </a:rPr>
              <a:t>GSA working closely with Courts </a:t>
            </a:r>
            <a:endParaRPr sz="1600">
              <a:solidFill>
                <a:schemeClr val="dk1"/>
              </a:solidFill>
            </a:endParaRPr>
          </a:p>
          <a:p>
            <a:pPr marL="457200" lvl="0" indent="0" algn="l" rtl="0">
              <a:lnSpc>
                <a:spcPct val="115000"/>
              </a:lnSpc>
              <a:spcBef>
                <a:spcPts val="1200"/>
              </a:spcBef>
              <a:spcAft>
                <a:spcPts val="0"/>
              </a:spcAft>
              <a:buNone/>
            </a:pPr>
            <a:endParaRPr sz="1600">
              <a:solidFill>
                <a:schemeClr val="dk1"/>
              </a:solidFill>
            </a:endParaRPr>
          </a:p>
          <a:p>
            <a:pPr marL="0" lvl="0" indent="0" algn="l" rtl="0">
              <a:spcBef>
                <a:spcPts val="1200"/>
              </a:spcBef>
              <a:spcAft>
                <a:spcPts val="0"/>
              </a:spcAft>
              <a:buNone/>
            </a:pPr>
            <a:endParaRPr>
              <a:solidFill>
                <a:schemeClr val="dk1"/>
              </a:solidFill>
              <a:latin typeface="Calibri"/>
              <a:ea typeface="Calibri"/>
              <a:cs typeface="Calibri"/>
              <a:sym typeface="Calibri"/>
            </a:endParaRPr>
          </a:p>
        </p:txBody>
      </p:sp>
      <p:pic>
        <p:nvPicPr>
          <p:cNvPr id="1773" name="Google Shape;1773;p191" descr="Flooded street with water up to the sidewalks" title="Moakley Courthouse"/>
          <p:cNvPicPr preferRelativeResize="0"/>
          <p:nvPr/>
        </p:nvPicPr>
        <p:blipFill rotWithShape="1">
          <a:blip r:embed="rId3">
            <a:alphaModFix/>
          </a:blip>
          <a:srcRect l="298" r="308"/>
          <a:stretch/>
        </p:blipFill>
        <p:spPr>
          <a:xfrm>
            <a:off x="4572000" y="1365700"/>
            <a:ext cx="3946001" cy="28469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192"/>
          <p:cNvSpPr txBox="1">
            <a:spLocks noGrp="1"/>
          </p:cNvSpPr>
          <p:nvPr>
            <p:ph type="title"/>
          </p:nvPr>
        </p:nvSpPr>
        <p:spPr>
          <a:xfrm>
            <a:off x="439350" y="76275"/>
            <a:ext cx="8033100" cy="8802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3700" b="0">
                <a:solidFill>
                  <a:schemeClr val="dk1"/>
                </a:solidFill>
              </a:rPr>
              <a:t>Climate Resilience</a:t>
            </a:r>
            <a:endParaRPr sz="3800"/>
          </a:p>
        </p:txBody>
      </p:sp>
      <p:sp>
        <p:nvSpPr>
          <p:cNvPr id="1779" name="Google Shape;1779;p192"/>
          <p:cNvSpPr txBox="1"/>
          <p:nvPr/>
        </p:nvSpPr>
        <p:spPr>
          <a:xfrm>
            <a:off x="495600" y="1101350"/>
            <a:ext cx="81528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b="1">
              <a:solidFill>
                <a:schemeClr val="dk1"/>
              </a:solidFill>
            </a:endParaRPr>
          </a:p>
          <a:p>
            <a:pPr marL="0" lvl="0" indent="0" algn="ctr" rtl="0">
              <a:spcBef>
                <a:spcPts val="0"/>
              </a:spcBef>
              <a:spcAft>
                <a:spcPts val="0"/>
              </a:spcAft>
              <a:buNone/>
            </a:pPr>
            <a:r>
              <a:rPr lang="en" sz="6000" b="1">
                <a:solidFill>
                  <a:schemeClr val="dk1"/>
                </a:solidFill>
              </a:rPr>
              <a:t>Q&amp;A</a:t>
            </a:r>
            <a:endParaRPr sz="6000" b="1">
              <a:solidFill>
                <a:schemeClr val="dk1"/>
              </a:solidFill>
            </a:endParaRPr>
          </a:p>
          <a:p>
            <a:pPr marL="0" lvl="0" indent="0" algn="ctr" rtl="0">
              <a:spcBef>
                <a:spcPts val="0"/>
              </a:spcBef>
              <a:spcAft>
                <a:spcPts val="0"/>
              </a:spcAft>
              <a:buNone/>
            </a:pPr>
            <a:endParaRPr sz="6000" b="1">
              <a:solidFill>
                <a:schemeClr val="dk1"/>
              </a:solidFill>
            </a:endParaRPr>
          </a:p>
          <a:p>
            <a:pPr marL="0" lvl="0" indent="0" algn="ctr" rtl="0">
              <a:spcBef>
                <a:spcPts val="0"/>
              </a:spcBef>
              <a:spcAft>
                <a:spcPts val="0"/>
              </a:spcAft>
              <a:buNone/>
            </a:pPr>
            <a:r>
              <a:rPr lang="en" sz="3600" b="1">
                <a:solidFill>
                  <a:schemeClr val="dk1"/>
                </a:solidFill>
              </a:rPr>
              <a:t>Utilize the Q&amp;A pod to pose questions to the panelist.</a:t>
            </a:r>
            <a:endParaRPr sz="3600" b="1">
              <a:solidFill>
                <a:schemeClr val="dk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193"/>
          <p:cNvSpPr txBox="1"/>
          <p:nvPr/>
        </p:nvSpPr>
        <p:spPr>
          <a:xfrm>
            <a:off x="2857500" y="1282875"/>
            <a:ext cx="5756100" cy="169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3000" b="1">
              <a:solidFill>
                <a:schemeClr val="dk1"/>
              </a:solidFill>
            </a:endParaRPr>
          </a:p>
          <a:p>
            <a:pPr marL="0" lvl="0" indent="0" algn="ctr" rtl="0">
              <a:spcBef>
                <a:spcPts val="0"/>
              </a:spcBef>
              <a:spcAft>
                <a:spcPts val="0"/>
              </a:spcAft>
              <a:buNone/>
            </a:pPr>
            <a:r>
              <a:rPr lang="en" sz="3400" b="1">
                <a:solidFill>
                  <a:schemeClr val="dk1"/>
                </a:solidFill>
              </a:rPr>
              <a:t>Closing Remarks </a:t>
            </a:r>
            <a:endParaRPr sz="3400" b="1">
              <a:solidFill>
                <a:schemeClr val="dk1"/>
              </a:solidFill>
            </a:endParaRPr>
          </a:p>
          <a:p>
            <a:pPr marL="0" lvl="0" indent="0" algn="ctr" rtl="0">
              <a:spcBef>
                <a:spcPts val="0"/>
              </a:spcBef>
              <a:spcAft>
                <a:spcPts val="0"/>
              </a:spcAft>
              <a:buNone/>
            </a:pPr>
            <a:r>
              <a:rPr lang="en" sz="3400" b="1">
                <a:solidFill>
                  <a:schemeClr val="dk1"/>
                </a:solidFill>
              </a:rPr>
              <a:t>From Senior Leadership</a:t>
            </a:r>
            <a:endParaRPr sz="4300" b="1">
              <a:solidFill>
                <a:schemeClr val="dk1"/>
              </a:solidFill>
            </a:endParaRPr>
          </a:p>
        </p:txBody>
      </p:sp>
      <p:sp>
        <p:nvSpPr>
          <p:cNvPr id="1785" name="Google Shape;1785;p193"/>
          <p:cNvSpPr txBox="1"/>
          <p:nvPr/>
        </p:nvSpPr>
        <p:spPr>
          <a:xfrm>
            <a:off x="2857500" y="4404600"/>
            <a:ext cx="5756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dk1"/>
                </a:solidFill>
              </a:rPr>
              <a:t>For questions following the live event, utilize the </a:t>
            </a:r>
            <a:r>
              <a:rPr lang="en" sz="1200" b="1" u="sng">
                <a:solidFill>
                  <a:schemeClr val="hlink"/>
                </a:solidFill>
                <a:hlinkClick r:id="rId3"/>
              </a:rPr>
              <a:t>GSA directory</a:t>
            </a:r>
            <a:r>
              <a:rPr lang="en" sz="1200" b="1">
                <a:solidFill>
                  <a:schemeClr val="dk1"/>
                </a:solidFill>
              </a:rPr>
              <a:t>. </a:t>
            </a:r>
            <a:endParaRPr sz="1200" b="1">
              <a:solidFill>
                <a:schemeClr val="dk1"/>
              </a:solidFill>
            </a:endParaRPr>
          </a:p>
          <a:p>
            <a:pPr marL="0" lvl="0" indent="0" algn="ctr" rtl="0">
              <a:spcBef>
                <a:spcPts val="0"/>
              </a:spcBef>
              <a:spcAft>
                <a:spcPts val="0"/>
              </a:spcAft>
              <a:buNone/>
            </a:pPr>
            <a:r>
              <a:rPr lang="en" sz="1200" b="1">
                <a:solidFill>
                  <a:schemeClr val="dk1"/>
                </a:solidFill>
              </a:rPr>
              <a:t>For administrative questions, email </a:t>
            </a:r>
            <a:r>
              <a:rPr lang="en" sz="1200" b="1" u="sng">
                <a:solidFill>
                  <a:schemeClr val="hlink"/>
                </a:solidFill>
                <a:hlinkClick r:id="rId4"/>
              </a:rPr>
              <a:t>Region01customerforum@gsa.gov</a:t>
            </a:r>
            <a:r>
              <a:rPr lang="en" sz="1200" b="1">
                <a:solidFill>
                  <a:srgbClr val="555555"/>
                </a:solidFill>
                <a:highlight>
                  <a:srgbClr val="FFFFFF"/>
                </a:highlight>
              </a:rPr>
              <a:t> </a:t>
            </a:r>
            <a:endParaRPr sz="1200" b="1">
              <a:solidFill>
                <a:schemeClr val="dk1"/>
              </a:solidFill>
            </a:endParaRPr>
          </a:p>
        </p:txBody>
      </p:sp>
      <p:sp>
        <p:nvSpPr>
          <p:cNvPr id="1786" name="Google Shape;1786;p193"/>
          <p:cNvSpPr txBox="1"/>
          <p:nvPr/>
        </p:nvSpPr>
        <p:spPr>
          <a:xfrm>
            <a:off x="2857500" y="3973500"/>
            <a:ext cx="5756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Thank you for joining!</a:t>
            </a:r>
            <a:endParaRPr sz="1600" b="1">
              <a:solidFill>
                <a:schemeClr val="dk1"/>
              </a:solidFill>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9029</Words>
  <Application>Microsoft Office PowerPoint</Application>
  <PresentationFormat>On-screen Show (16:9)</PresentationFormat>
  <Paragraphs>1051</Paragraphs>
  <Slides>99</Slides>
  <Notes>99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99</vt:i4>
      </vt:variant>
    </vt:vector>
  </HeadingPairs>
  <TitlesOfParts>
    <vt:vector size="105" baseType="lpstr">
      <vt:lpstr>Arial</vt:lpstr>
      <vt:lpstr>Calibri</vt:lpstr>
      <vt:lpstr>Caveat</vt:lpstr>
      <vt:lpstr>Simple Dark</vt:lpstr>
      <vt:lpstr>Simple Dark</vt:lpstr>
      <vt:lpstr>Simple Light</vt:lpstr>
      <vt:lpstr>PowerPoint Presentation</vt:lpstr>
      <vt:lpstr>Agenda</vt:lpstr>
      <vt:lpstr>PowerPoint Presentation</vt:lpstr>
      <vt:lpstr>Hosted by: </vt:lpstr>
      <vt:lpstr>Opening Remarks:    Glenn Rotondo Acting Regional Administrator Public Buildings Service (PBS) Regional Commissioner</vt:lpstr>
      <vt:lpstr>Opening Remarks:    Joe Nickerson Federal Acquisition Service (FAS)  Regional Commissioner</vt:lpstr>
      <vt:lpstr>PowerPoint Presentation</vt:lpstr>
      <vt:lpstr>Presenters:</vt:lpstr>
      <vt:lpstr>COVID-19 UPDATE</vt:lpstr>
      <vt:lpstr>RETURN TO FACILITIES </vt:lpstr>
      <vt:lpstr>COMMUNICATIONS</vt:lpstr>
      <vt:lpstr>COMMUNICATIONS</vt:lpstr>
      <vt:lpstr>COVID-19: R1 Numbers</vt:lpstr>
      <vt:lpstr>COVID 19: FACILITIES MANAGEMENT </vt:lpstr>
      <vt:lpstr>COVID-19: HEALTH &amp; SAFETY</vt:lpstr>
      <vt:lpstr>COVID 19: HEALTH &amp; SAFETY</vt:lpstr>
      <vt:lpstr>RETURN TO FACILITIES - Broad View</vt:lpstr>
      <vt:lpstr>SIGNAGE SAMPLES</vt:lpstr>
      <vt:lpstr>SIGNAGE SAMPLES</vt:lpstr>
      <vt:lpstr>SAFE DISTANCING</vt:lpstr>
      <vt:lpstr>Leasing Update Presented By:</vt:lpstr>
      <vt:lpstr>COVID-19: HEALTH &amp; SAFETY</vt:lpstr>
      <vt:lpstr>RETURN TO FACILITIES</vt:lpstr>
      <vt:lpstr>RETURN TO FACILITIES</vt:lpstr>
      <vt:lpstr>RETURN TO FACILITIES</vt:lpstr>
      <vt:lpstr>Presented By: </vt:lpstr>
      <vt:lpstr>RETURN TO FACILITIES</vt:lpstr>
      <vt:lpstr>R1 PBS Contacts</vt:lpstr>
      <vt:lpstr>R1 PBS Contacts - continued</vt:lpstr>
      <vt:lpstr>R1 PUBLIC BUILDING SERVICES</vt:lpstr>
      <vt:lpstr>Return to Facilities</vt:lpstr>
      <vt:lpstr>Presented By:    Rhisa Prince Account Manager  Portfolio Management &amp;  Client Engagement Division  rhisa.prince@gsa.gov   </vt:lpstr>
      <vt:lpstr>Future of Workplace</vt:lpstr>
      <vt:lpstr>Future of Federal Work </vt:lpstr>
      <vt:lpstr>Future of Federal Work </vt:lpstr>
      <vt:lpstr>Future of Federal Work </vt:lpstr>
      <vt:lpstr>Future of Federal Work </vt:lpstr>
      <vt:lpstr>Workplace Offerings &amp; Resources</vt:lpstr>
      <vt:lpstr>GSA Safer Workplace Strategy Book</vt:lpstr>
      <vt:lpstr>Return to Workplace Planning Services IDIQ</vt:lpstr>
      <vt:lpstr>Workplace Engagement / IDIQ Contract</vt:lpstr>
      <vt:lpstr>Workplace Engagement / IDIQ Contract</vt:lpstr>
      <vt:lpstr>Workplace Engagement / IDIQ Contract</vt:lpstr>
      <vt:lpstr>Workplace Investment &amp; Feasibility Modeling (WIFM) Tool</vt:lpstr>
      <vt:lpstr>Workplace Investment &amp; Feasibility Modeling (WIFM) Tool</vt:lpstr>
      <vt:lpstr>R1 Model Workplace Project</vt:lpstr>
      <vt:lpstr>R1 Model Workplace Project</vt:lpstr>
      <vt:lpstr>R1 Model Workplace Project</vt:lpstr>
      <vt:lpstr>R1 Model Workplace Project</vt:lpstr>
      <vt:lpstr>R1 Model Workplace Project</vt:lpstr>
      <vt:lpstr>R1 Model Workplace Project</vt:lpstr>
      <vt:lpstr>Floor 11 Before</vt:lpstr>
      <vt:lpstr>Floor 11 After</vt:lpstr>
      <vt:lpstr>R1 Model Workplace Project</vt:lpstr>
      <vt:lpstr>Future of Workplace Resource Links</vt:lpstr>
      <vt:lpstr>Future of Workplace</vt:lpstr>
      <vt:lpstr>Presented By:    Holli Roberts Space Management Specialist  Service Centers Division holli.roberts@gsa.gov  </vt:lpstr>
      <vt:lpstr>Unique Backfill Opportunity</vt:lpstr>
      <vt:lpstr>Unique Backfill Opportunity</vt:lpstr>
      <vt:lpstr>Short Break</vt:lpstr>
      <vt:lpstr>Presented By:  Barbara J. Salfity Branch Chief Real Property Utilization and Disposal  barbara.salfity@gsa.gov       </vt:lpstr>
      <vt:lpstr>Strategies for Real Property Utilization</vt:lpstr>
      <vt:lpstr>What We Do...Our Mission</vt:lpstr>
      <vt:lpstr>Asset Diversity</vt:lpstr>
      <vt:lpstr>Public v. Privately Owned Real Estate</vt:lpstr>
      <vt:lpstr>Tailored Strategies</vt:lpstr>
      <vt:lpstr>We Offer Options...Full Range Of Tools &amp; Services</vt:lpstr>
      <vt:lpstr>Charlestown Navy Yard, Boston, MA</vt:lpstr>
      <vt:lpstr>Disposal and Utilization Contract Support Services</vt:lpstr>
      <vt:lpstr>Traditional Disposal Process</vt:lpstr>
      <vt:lpstr>Proven Results (FY16 to FY20)</vt:lpstr>
      <vt:lpstr>RPU&amp;D Client Agencies Include:</vt:lpstr>
      <vt:lpstr>Resources For The Customers We Serve</vt:lpstr>
      <vt:lpstr>Training Resources For The Customers We Serve</vt:lpstr>
      <vt:lpstr>Q &amp; A</vt:lpstr>
      <vt:lpstr>Presented By:   Michael D’Alessandro Branch Chief Customer Service Director Customer and Stakeholder Engagement (CASE) Division michael.dalessandro@gsa.gov </vt:lpstr>
      <vt:lpstr>Today’s Agenda</vt:lpstr>
      <vt:lpstr>Federal Acquisition Service (FAS)</vt:lpstr>
      <vt:lpstr>Multiple Award Schedule</vt:lpstr>
      <vt:lpstr>OASIS and HCATS</vt:lpstr>
      <vt:lpstr>Network Services and Telecoms</vt:lpstr>
      <vt:lpstr>Market Research As a Service (MRAS)</vt:lpstr>
      <vt:lpstr>COVID-19 Offerings</vt:lpstr>
      <vt:lpstr>Acquisition Planning Packages</vt:lpstr>
      <vt:lpstr>Meet Your Customer Service Directors:</vt:lpstr>
      <vt:lpstr>Federal Acquisition Service </vt:lpstr>
      <vt:lpstr>Presented By:  Carey Bergeron Program Specialist Office of the Regional Commissioner  carey.bergeron@gsa.gov </vt:lpstr>
      <vt:lpstr>Today’s Agenda</vt:lpstr>
      <vt:lpstr>What is Resilience? </vt:lpstr>
      <vt:lpstr>Climate Change Impacts in New England</vt:lpstr>
      <vt:lpstr>Climate Change Risk Analysis</vt:lpstr>
      <vt:lpstr>Future of Climate Resiliency</vt:lpstr>
      <vt:lpstr>New England Federal Partners</vt:lpstr>
      <vt:lpstr>New England Federal Partners</vt:lpstr>
      <vt:lpstr>Moakley Courthouse</vt:lpstr>
      <vt:lpstr>Moakley Courthouse</vt:lpstr>
      <vt:lpstr>Moakley Courthouse</vt:lpstr>
      <vt:lpstr>Climate Resilience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BriannaEBurke</dc:creator>
  <cp:lastModifiedBy>BriannaEBurke</cp:lastModifiedBy>
  <cp:revision>1</cp:revision>
  <dcterms:modified xsi:type="dcterms:W3CDTF">2021-09-23T13:29:50Z</dcterms:modified>
</cp:coreProperties>
</file>